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53" r:id="rId17"/>
    <p:sldId id="427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、创新药：</a:t>
            </a:r>
            <a:endParaRPr lang="zh-CN" altLang="en-US" sz="2000" dirty="0"/>
          </a:p>
          <a:p>
            <a:r>
              <a:rPr lang="zh-CN" altLang="en-US" sz="2000" dirty="0"/>
              <a:t>国务院办公厅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14</a:t>
            </a:r>
            <a:r>
              <a:rPr lang="zh-CN" altLang="en-US" sz="2000" dirty="0"/>
              <a:t>日发布《关于健全药品价格形成机制的若干意见》，提出</a:t>
            </a:r>
            <a:r>
              <a:rPr lang="en-US" altLang="zh-CN" sz="2000" dirty="0"/>
              <a:t>14</a:t>
            </a:r>
            <a:r>
              <a:rPr lang="zh-CN" altLang="en-US" sz="2000" dirty="0"/>
              <a:t>条举措，包括优化创新药等新上市药品首发价格机制、发挥医保支付标准对药品价格形成的引导作用、引导药店合理制定药品零售价格、强化短缺药保供稳价等。其中提到，对创新程度高、临床价值大的高水平创新药，支持在上市初期制定与高投入、高风险相符的价格，在一定时期内保持价格相对稳定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纽约数据提供商</a:t>
            </a:r>
            <a:r>
              <a:rPr lang="en-US" altLang="zh-CN" sz="2000" dirty="0"/>
              <a:t>Ornn</a:t>
            </a:r>
            <a:r>
              <a:rPr lang="zh-CN" altLang="en-US" sz="2000" dirty="0"/>
              <a:t>的数据显示，近几个月来，英伟达全系列</a:t>
            </a:r>
            <a:r>
              <a:rPr lang="en-US" altLang="zh-CN" sz="2000" dirty="0"/>
              <a:t>GPU</a:t>
            </a:r>
            <a:r>
              <a:rPr lang="zh-CN" altLang="en-US" sz="2000" dirty="0"/>
              <a:t>在云端数据中心的现货租赁价格均大幅上涨。</a:t>
            </a:r>
            <a:r>
              <a:rPr lang="en-US" altLang="zh-CN" sz="2000" dirty="0"/>
              <a:t>Ornn Compute</a:t>
            </a:r>
            <a:r>
              <a:rPr lang="zh-CN" altLang="en-US" sz="2000" dirty="0"/>
              <a:t>价格指数显示，英伟达最先进的</a:t>
            </a:r>
            <a:r>
              <a:rPr lang="en-US" altLang="zh-CN" sz="2000" dirty="0"/>
              <a:t>Blackwell</a:t>
            </a:r>
            <a:r>
              <a:rPr lang="zh-CN" altLang="en-US" sz="2000" dirty="0"/>
              <a:t>系列芯片单小时租金已达</a:t>
            </a:r>
            <a:r>
              <a:rPr lang="en-US" altLang="zh-CN" sz="2000" dirty="0"/>
              <a:t>4.08</a:t>
            </a:r>
            <a:r>
              <a:rPr lang="zh-CN" altLang="en-US" sz="2000" dirty="0"/>
              <a:t>美元，较两个月前的</a:t>
            </a:r>
            <a:r>
              <a:rPr lang="en-US" altLang="zh-CN" sz="2000" dirty="0"/>
              <a:t>2.75</a:t>
            </a:r>
            <a:r>
              <a:rPr lang="zh-CN" altLang="en-US" sz="2000" dirty="0"/>
              <a:t>美元上涨</a:t>
            </a:r>
            <a:r>
              <a:rPr lang="en-US" altLang="zh-CN" sz="2000" dirty="0"/>
              <a:t>48%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、液冷：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日，第四届数据中心液冷技术大会将在深圳盛大召开。大会将聚焦液冷全栈生态构建、</a:t>
            </a:r>
            <a:r>
              <a:rPr lang="en-US" altLang="zh-CN" sz="2000" dirty="0"/>
              <a:t>800V</a:t>
            </a:r>
            <a:r>
              <a:rPr lang="zh-CN" altLang="en-US" sz="2000" dirty="0"/>
              <a:t>高压直流供电架构、</a:t>
            </a:r>
            <a:r>
              <a:rPr lang="en-US" altLang="zh-CN" sz="2000" dirty="0"/>
              <a:t>AI</a:t>
            </a:r>
            <a:r>
              <a:rPr lang="zh-CN" altLang="en-US" sz="2000" dirty="0"/>
              <a:t>芯片热设计等关键议题。日前，谷歌宣布将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TPU</a:t>
            </a:r>
            <a:r>
              <a:rPr lang="zh-CN" altLang="en-US" sz="2000" dirty="0"/>
              <a:t>芯片出货量目标大幅上调</a:t>
            </a:r>
            <a:r>
              <a:rPr lang="en-US" altLang="zh-CN" sz="2000" dirty="0"/>
              <a:t>50%</a:t>
            </a:r>
            <a:r>
              <a:rPr lang="zh-CN" altLang="en-US" sz="2000" dirty="0"/>
              <a:t>至</a:t>
            </a:r>
            <a:r>
              <a:rPr lang="en-US" altLang="zh-CN" sz="2000" dirty="0"/>
              <a:t>600</a:t>
            </a:r>
            <a:r>
              <a:rPr lang="zh-CN" altLang="en-US" sz="2000" dirty="0"/>
              <a:t>万颗，新一代</a:t>
            </a:r>
            <a:r>
              <a:rPr lang="en-US" altLang="zh-CN" sz="2000" dirty="0"/>
              <a:t>TPU v7</a:t>
            </a:r>
            <a:r>
              <a:rPr lang="zh-CN" altLang="en-US" sz="2000" dirty="0"/>
              <a:t>单芯片功耗高达</a:t>
            </a:r>
            <a:r>
              <a:rPr lang="en-US" altLang="zh-CN" sz="2000" dirty="0"/>
              <a:t>980W</a:t>
            </a:r>
            <a:r>
              <a:rPr lang="zh-CN" altLang="en-US" sz="2000" dirty="0"/>
              <a:t>，要求</a:t>
            </a:r>
            <a:r>
              <a:rPr lang="en-US" altLang="zh-CN" sz="2000" dirty="0"/>
              <a:t>100%</a:t>
            </a:r>
            <a:r>
              <a:rPr lang="zh-CN" altLang="en-US" sz="2000" dirty="0"/>
              <a:t>采用液冷散热方案。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WPS 演示</Application>
  <PresentationFormat>宽屏</PresentationFormat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444</cp:revision>
  <dcterms:created xsi:type="dcterms:W3CDTF">2024-06-11T06:30:00Z</dcterms:created>
  <dcterms:modified xsi:type="dcterms:W3CDTF">2026-04-15T00:51:27Z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