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53" r:id="rId17"/>
    <p:sldId id="427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7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4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245" y="886460"/>
            <a:ext cx="10445115" cy="52908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50240"/>
            <a:ext cx="1036193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、芯片：</a:t>
            </a:r>
            <a:endParaRPr lang="zh-CN" altLang="en-US" sz="2000" dirty="0"/>
          </a:p>
          <a:p>
            <a:r>
              <a:rPr lang="zh-CN" altLang="en-US" sz="2000" dirty="0"/>
              <a:t>据光明网，</a:t>
            </a:r>
            <a:r>
              <a:rPr lang="en-US" altLang="zh-CN" sz="2000" dirty="0"/>
              <a:t>IDC</a:t>
            </a:r>
            <a:r>
              <a:rPr lang="zh-CN" altLang="en-US" sz="2000" dirty="0"/>
              <a:t>近期报告指出，</a:t>
            </a:r>
            <a:r>
              <a:rPr lang="en-US" altLang="zh-CN" sz="2000" dirty="0"/>
              <a:t>2025</a:t>
            </a:r>
            <a:r>
              <a:rPr lang="zh-CN" altLang="en-US" sz="2000" dirty="0"/>
              <a:t>年中国市场</a:t>
            </a:r>
            <a:r>
              <a:rPr lang="en-US" altLang="zh-CN" sz="2000" dirty="0"/>
              <a:t>AI</a:t>
            </a:r>
            <a:r>
              <a:rPr lang="zh-CN" altLang="en-US" sz="2000" dirty="0"/>
              <a:t>芯片总出货量约为</a:t>
            </a:r>
            <a:r>
              <a:rPr lang="en-US" altLang="zh-CN" sz="2000" dirty="0"/>
              <a:t>400</a:t>
            </a:r>
            <a:r>
              <a:rPr lang="zh-CN" altLang="en-US" sz="2000" dirty="0"/>
              <a:t>万张，其中英伟达出货约</a:t>
            </a:r>
            <a:r>
              <a:rPr lang="en-US" altLang="zh-CN" sz="2000" dirty="0"/>
              <a:t>220</a:t>
            </a:r>
            <a:r>
              <a:rPr lang="zh-CN" altLang="en-US" sz="2000" dirty="0"/>
              <a:t>万张，占据约</a:t>
            </a:r>
            <a:r>
              <a:rPr lang="en-US" altLang="zh-CN" sz="2000" dirty="0"/>
              <a:t>55%</a:t>
            </a:r>
            <a:r>
              <a:rPr lang="zh-CN" altLang="en-US" sz="2000" dirty="0"/>
              <a:t>的市场份额。</a:t>
            </a:r>
            <a:r>
              <a:rPr lang="en-US" altLang="zh-CN" sz="2000" dirty="0"/>
              <a:t>AMD</a:t>
            </a:r>
            <a:r>
              <a:rPr lang="zh-CN" altLang="en-US" sz="2000" dirty="0"/>
              <a:t>则出货约</a:t>
            </a:r>
            <a:r>
              <a:rPr lang="en-US" altLang="zh-CN" sz="2000" dirty="0"/>
              <a:t>16</a:t>
            </a:r>
            <a:r>
              <a:rPr lang="zh-CN" altLang="en-US" sz="2000" dirty="0"/>
              <a:t>万张，市场份额约为</a:t>
            </a:r>
            <a:r>
              <a:rPr lang="en-US" altLang="zh-CN" sz="2000" dirty="0"/>
              <a:t>4%</a:t>
            </a:r>
            <a:r>
              <a:rPr lang="zh-CN" altLang="en-US" sz="2000" dirty="0"/>
              <a:t>。相比之下，中国厂商合计出货约</a:t>
            </a:r>
            <a:r>
              <a:rPr lang="en-US" altLang="zh-CN" sz="2000" dirty="0"/>
              <a:t>165</a:t>
            </a:r>
            <a:r>
              <a:rPr lang="zh-CN" altLang="en-US" sz="2000" dirty="0"/>
              <a:t>万张，占总市场约</a:t>
            </a:r>
            <a:r>
              <a:rPr lang="en-US" altLang="zh-CN" sz="2000" dirty="0"/>
              <a:t>41%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据媒体报道，量化交易巨头简街（</a:t>
            </a:r>
            <a:r>
              <a:rPr lang="en-US" altLang="zh-CN" sz="2000" dirty="0"/>
              <a:t>Jane Street</a:t>
            </a:r>
            <a:r>
              <a:rPr lang="zh-CN" altLang="en-US" sz="2000" dirty="0"/>
              <a:t>）与</a:t>
            </a:r>
            <a:r>
              <a:rPr lang="en-US" altLang="zh-CN" sz="2000" dirty="0"/>
              <a:t>CoreWeave</a:t>
            </a:r>
            <a:r>
              <a:rPr lang="zh-CN" altLang="en-US" sz="2000" dirty="0"/>
              <a:t>签署</a:t>
            </a:r>
            <a:r>
              <a:rPr lang="en-US" altLang="zh-CN" sz="2000" dirty="0"/>
              <a:t>60</a:t>
            </a:r>
            <a:r>
              <a:rPr lang="zh-CN" altLang="en-US" sz="2000" dirty="0"/>
              <a:t>亿美元</a:t>
            </a:r>
            <a:r>
              <a:rPr lang="en-US" altLang="zh-CN" sz="2000" dirty="0"/>
              <a:t>AI</a:t>
            </a:r>
            <a:r>
              <a:rPr lang="zh-CN" altLang="en-US" sz="2000" dirty="0"/>
              <a:t>云计算协议。</a:t>
            </a:r>
            <a:r>
              <a:rPr lang="en-US" altLang="zh-CN" sz="2000" dirty="0"/>
              <a:t>CoreWeave</a:t>
            </a:r>
            <a:r>
              <a:rPr lang="zh-CN" altLang="en-US" sz="2000" dirty="0"/>
              <a:t>表示，将向</a:t>
            </a:r>
            <a:r>
              <a:rPr lang="en-US" altLang="zh-CN" sz="2000" dirty="0"/>
              <a:t>Jane Street</a:t>
            </a:r>
            <a:r>
              <a:rPr lang="zh-CN" altLang="en-US" sz="2000" dirty="0"/>
              <a:t>提供包括英伟达</a:t>
            </a:r>
            <a:r>
              <a:rPr lang="en-US" altLang="zh-CN" sz="2000" dirty="0"/>
              <a:t>VERA RUBIN</a:t>
            </a:r>
            <a:r>
              <a:rPr lang="zh-CN" altLang="en-US" sz="2000" dirty="0"/>
              <a:t>在内的下一代计算资源访问权限。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、智能电网：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2026</a:t>
            </a:r>
            <a:r>
              <a:rPr lang="zh-CN" altLang="en-US" sz="2000" dirty="0"/>
              <a:t>年开年，国内电网投资加速，三大电网一季度投资超过</a:t>
            </a:r>
            <a:r>
              <a:rPr lang="en-US" altLang="zh-CN" sz="2000" dirty="0"/>
              <a:t>1600</a:t>
            </a:r>
            <a:r>
              <a:rPr lang="zh-CN" altLang="en-US" sz="2000" dirty="0"/>
              <a:t>亿元，特高压工程也呈现出</a:t>
            </a:r>
            <a:r>
              <a:rPr lang="en-US" altLang="zh-CN" sz="2000" dirty="0"/>
              <a:t>“</a:t>
            </a:r>
            <a:r>
              <a:rPr lang="zh-CN" altLang="en-US" sz="2000" dirty="0"/>
              <a:t>开工、核准、前期</a:t>
            </a:r>
            <a:r>
              <a:rPr lang="en-US" altLang="zh-CN" sz="2000" dirty="0"/>
              <a:t>”</a:t>
            </a:r>
            <a:r>
              <a:rPr lang="zh-CN" altLang="en-US" sz="2000" dirty="0"/>
              <a:t>同步推进的态势。国家电网</a:t>
            </a:r>
            <a:r>
              <a:rPr lang="en-US" altLang="zh-CN" sz="2000" dirty="0"/>
              <a:t>110</a:t>
            </a:r>
            <a:r>
              <a:rPr lang="zh-CN" altLang="en-US" sz="2000" dirty="0"/>
              <a:t>千伏及以上开工项目同比大幅增长，电网工程建设进入高峰期。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WPS 演示</Application>
  <PresentationFormat>宽屏</PresentationFormat>
  <Paragraphs>116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方正悠黑体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445</cp:revision>
  <dcterms:created xsi:type="dcterms:W3CDTF">2024-06-11T06:30:00Z</dcterms:created>
  <dcterms:modified xsi:type="dcterms:W3CDTF">2026-04-16T00:52:20Z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