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886460"/>
            <a:ext cx="10445115" cy="5290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18</a:t>
            </a:r>
            <a:r>
              <a:rPr lang="zh-CN" altLang="en-US" sz="2000" dirty="0"/>
              <a:t>日，</a:t>
            </a:r>
            <a:r>
              <a:rPr lang="en-US" altLang="zh-CN" sz="2000" dirty="0"/>
              <a:t>“</a:t>
            </a:r>
            <a:r>
              <a:rPr lang="zh-CN" altLang="en-US" sz="2000" dirty="0"/>
              <a:t>杭州六小龙</a:t>
            </a:r>
            <a:r>
              <a:rPr lang="en-US" altLang="zh-CN" sz="2000" dirty="0"/>
              <a:t>”</a:t>
            </a:r>
            <a:r>
              <a:rPr lang="zh-CN" altLang="en-US" sz="2000" dirty="0"/>
              <a:t>之一深度求索（</a:t>
            </a:r>
            <a:r>
              <a:rPr lang="en-US" altLang="zh-CN" sz="2000" dirty="0"/>
              <a:t>DeepSeek</a:t>
            </a:r>
            <a:r>
              <a:rPr lang="zh-CN" altLang="en-US" sz="2000" dirty="0"/>
              <a:t>）正计划首次外部融资的消息在市场上流传。有媒体报道，</a:t>
            </a:r>
            <a:r>
              <a:rPr lang="en-US" altLang="zh-CN" sz="2000" dirty="0"/>
              <a:t>DeepSeek</a:t>
            </a:r>
            <a:r>
              <a:rPr lang="zh-CN" altLang="en-US" sz="2000" dirty="0"/>
              <a:t>正计划进行首次外部融资，目标估值不低于</a:t>
            </a:r>
            <a:r>
              <a:rPr lang="en-US" altLang="zh-CN" sz="2000" dirty="0"/>
              <a:t>100</a:t>
            </a:r>
            <a:r>
              <a:rPr lang="zh-CN" altLang="en-US" sz="2000" dirty="0"/>
              <a:t>亿美元，拟筹集至少</a:t>
            </a:r>
            <a:r>
              <a:rPr lang="en-US" altLang="zh-CN" sz="2000" dirty="0"/>
              <a:t>3</a:t>
            </a:r>
            <a:r>
              <a:rPr lang="zh-CN" altLang="en-US" sz="2000" dirty="0"/>
              <a:t>亿美元资金，约为</a:t>
            </a:r>
            <a:r>
              <a:rPr lang="en-US" altLang="zh-CN" sz="2000" dirty="0"/>
              <a:t>20.5</a:t>
            </a:r>
            <a:r>
              <a:rPr lang="zh-CN" altLang="en-US" sz="2000" dirty="0"/>
              <a:t>亿元人民币。若交易达成，这将是</a:t>
            </a:r>
            <a:r>
              <a:rPr lang="en-US" altLang="zh-CN" sz="2000" dirty="0"/>
              <a:t>DeepSeek</a:t>
            </a:r>
            <a:r>
              <a:rPr lang="zh-CN" altLang="en-US" sz="2000" dirty="0"/>
              <a:t>首次引入外部资本。有业内人士分析，</a:t>
            </a:r>
            <a:r>
              <a:rPr lang="en-US" altLang="zh-CN" sz="2000" dirty="0"/>
              <a:t>DeepSeek</a:t>
            </a:r>
            <a:r>
              <a:rPr lang="zh-CN" altLang="en-US" sz="2000" dirty="0"/>
              <a:t>此时寻求外部融资，或与其对生态布局、实现商业化的需求和规划有关。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、光纤：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据央视财经报道，今年以来，光纤行业呈现出</a:t>
            </a:r>
            <a:r>
              <a:rPr lang="en-US" altLang="zh-CN" sz="2000" dirty="0"/>
              <a:t>“</a:t>
            </a:r>
            <a:r>
              <a:rPr lang="zh-CN" altLang="en-US" sz="2000" dirty="0"/>
              <a:t>产品量价齐升</a:t>
            </a:r>
            <a:r>
              <a:rPr lang="en-US" altLang="zh-CN" sz="2000" dirty="0"/>
              <a:t>”</a:t>
            </a:r>
            <a:r>
              <a:rPr lang="zh-CN" altLang="en-US" sz="2000" dirty="0"/>
              <a:t>的景气态势。在江苏的一家光纤生产企业负责人告诉记者，今年一季度光纤产销量同比增长近</a:t>
            </a:r>
            <a:r>
              <a:rPr lang="en-US" altLang="zh-CN" sz="2000" dirty="0"/>
              <a:t>5</a:t>
            </a:r>
            <a:r>
              <a:rPr lang="zh-CN" altLang="en-US" sz="2000" dirty="0"/>
              <a:t>倍。与此同时，产品价格也出现大幅上涨。</a:t>
            </a:r>
            <a:r>
              <a:rPr lang="en-US" altLang="zh-CN" sz="2000" dirty="0"/>
              <a:t>“</a:t>
            </a:r>
            <a:r>
              <a:rPr lang="zh-CN" altLang="en-US" sz="2000" dirty="0"/>
              <a:t>价格是爆发性的增长，</a:t>
            </a:r>
            <a:r>
              <a:rPr lang="en-US" altLang="zh-CN" sz="2000" dirty="0"/>
              <a:t>G.657.A2</a:t>
            </a:r>
            <a:r>
              <a:rPr lang="zh-CN" altLang="en-US" sz="2000" dirty="0"/>
              <a:t>光纤去年是每芯公里</a:t>
            </a:r>
            <a:r>
              <a:rPr lang="en-US" altLang="zh-CN" sz="2000" dirty="0"/>
              <a:t>32</a:t>
            </a:r>
            <a:r>
              <a:rPr lang="zh-CN" altLang="en-US" sz="2000" dirty="0"/>
              <a:t>元，今年涨到了</a:t>
            </a:r>
            <a:r>
              <a:rPr lang="en-US" altLang="zh-CN" sz="2000" dirty="0"/>
              <a:t>240</a:t>
            </a:r>
            <a:r>
              <a:rPr lang="zh-CN" altLang="en-US" sz="2000" dirty="0"/>
              <a:t>元，涨幅达到了</a:t>
            </a:r>
            <a:r>
              <a:rPr lang="en-US" altLang="zh-CN" sz="2000" dirty="0"/>
              <a:t>650%</a:t>
            </a:r>
            <a:r>
              <a:rPr lang="zh-CN" altLang="en-US" sz="2000" dirty="0"/>
              <a:t>。</a:t>
            </a:r>
            <a:r>
              <a:rPr lang="en-US" altLang="zh-CN" sz="2000" dirty="0"/>
              <a:t>”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据台湾工商时报消息，日前，晶圆代工厂联电向客户发出涨价通知，预告</a:t>
            </a:r>
            <a:r>
              <a:rPr lang="en-US" altLang="zh-CN" sz="2000" dirty="0"/>
              <a:t>2026</a:t>
            </a:r>
            <a:r>
              <a:rPr lang="zh-CN" altLang="en-US" sz="2000" dirty="0"/>
              <a:t>年下半年将调整晶圆价格。联电并未写明具体涨幅，但针对</a:t>
            </a:r>
            <a:r>
              <a:rPr lang="en-US" altLang="zh-CN" sz="2000" dirty="0"/>
              <a:t>“</a:t>
            </a:r>
            <a:r>
              <a:rPr lang="zh-CN" altLang="en-US" sz="2000" dirty="0"/>
              <a:t>下半年涨幅</a:t>
            </a:r>
            <a:r>
              <a:rPr lang="en-US" altLang="zh-CN" sz="2000" dirty="0"/>
              <a:t>10</a:t>
            </a:r>
            <a:r>
              <a:rPr lang="zh-CN" altLang="en-US" sz="2000" dirty="0"/>
              <a:t>％起</a:t>
            </a:r>
            <a:r>
              <a:rPr lang="en-US" altLang="zh-CN" sz="2000" dirty="0"/>
              <a:t>”</a:t>
            </a:r>
            <a:r>
              <a:rPr lang="zh-CN" altLang="en-US" sz="2000" dirty="0"/>
              <a:t>的市场传闻，公司回应称，确实因诸多原因，将在下半年进行价格调涨，涨幅按照产品组合策略、产能协议及长期合作关系等不同个别而不同。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WPS 演示</Application>
  <PresentationFormat>宽屏</PresentationFormat>
  <Paragraphs>118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448</cp:revision>
  <dcterms:created xsi:type="dcterms:W3CDTF">2024-06-11T06:30:00Z</dcterms:created>
  <dcterms:modified xsi:type="dcterms:W3CDTF">2026-04-20T00:47:29Z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