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0" r:id="rId7"/>
    <p:sldId id="4391" r:id="rId8"/>
    <p:sldId id="4440" r:id="rId9"/>
    <p:sldId id="4457" r:id="rId10"/>
    <p:sldId id="4458" r:id="rId11"/>
    <p:sldId id="4442" r:id="rId12"/>
    <p:sldId id="4459" r:id="rId13"/>
    <p:sldId id="4444" r:id="rId14"/>
    <p:sldId id="4461" r:id="rId15"/>
    <p:sldId id="4452" r:id="rId16"/>
    <p:sldId id="4462" r:id="rId17"/>
    <p:sldId id="4453" r:id="rId18"/>
    <p:sldId id="4278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5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245" y="886460"/>
            <a:ext cx="10445115" cy="52908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650240"/>
            <a:ext cx="10361930" cy="5553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、钠电池：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在</a:t>
            </a:r>
            <a:r>
              <a:rPr lang="en-US" altLang="zh-CN" sz="2000" dirty="0"/>
              <a:t>21</a:t>
            </a:r>
            <a:r>
              <a:rPr lang="zh-CN" altLang="en-US" sz="2000" dirty="0"/>
              <a:t>日举办的</a:t>
            </a:r>
            <a:r>
              <a:rPr lang="en-US" altLang="zh-CN" sz="2000" dirty="0"/>
              <a:t>2026</a:t>
            </a:r>
            <a:r>
              <a:rPr lang="zh-CN" altLang="en-US" sz="2000" dirty="0"/>
              <a:t>年</a:t>
            </a:r>
            <a:r>
              <a:rPr lang="en-US" altLang="zh-CN" sz="2000" dirty="0"/>
              <a:t>“</a:t>
            </a:r>
            <a:r>
              <a:rPr lang="zh-CN" altLang="en-US" sz="2000" dirty="0"/>
              <a:t>超级科技日</a:t>
            </a:r>
            <a:r>
              <a:rPr lang="en-US" altLang="zh-CN" sz="2000" dirty="0"/>
              <a:t>”</a:t>
            </a:r>
            <a:r>
              <a:rPr lang="zh-CN" altLang="en-US" sz="2000" dirty="0"/>
              <a:t>发布会上，宁德时代首席科学家、中国工程院院士吴凯在发言中表示，电池材料坚持多化学体系发展是必选项，宁德时代目前主要有磷酸铁锂、三元锂和钠离子三种材料，并同步推进更多前沿化学体系。他介绍，钠离子电池在高温、极寒等出行场景以及储能领域有广阔场景，目前已经解决了制造环节的核心问题，年内大规模量产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、光通信：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21</a:t>
            </a:r>
            <a:r>
              <a:rPr lang="zh-CN" altLang="en-US" sz="2000" dirty="0"/>
              <a:t>日，国内首个</a:t>
            </a:r>
            <a:r>
              <a:rPr lang="en-US" altLang="zh-CN" sz="2000" dirty="0"/>
              <a:t>Pre6G</a:t>
            </a:r>
            <a:r>
              <a:rPr lang="zh-CN" altLang="en-US" sz="2000" dirty="0"/>
              <a:t>试验网在江苏南京正式投入运行。该试验网在</a:t>
            </a:r>
            <a:r>
              <a:rPr lang="en-US" altLang="zh-CN" sz="2000" dirty="0"/>
              <a:t>5G</a:t>
            </a:r>
            <a:r>
              <a:rPr lang="zh-CN" altLang="en-US" sz="2000" dirty="0"/>
              <a:t>网络中融入</a:t>
            </a:r>
            <a:r>
              <a:rPr lang="en-US" altLang="zh-CN" sz="2000" dirty="0"/>
              <a:t>6G</a:t>
            </a:r>
            <a:r>
              <a:rPr lang="zh-CN" altLang="en-US" sz="2000" dirty="0"/>
              <a:t>创新技术，具备高带宽、远距离覆盖、低时延确定性和</a:t>
            </a:r>
            <a:r>
              <a:rPr lang="en-US" altLang="zh-CN" sz="2000" dirty="0"/>
              <a:t>AI</a:t>
            </a:r>
            <a:r>
              <a:rPr lang="zh-CN" altLang="en-US" sz="2000" dirty="0"/>
              <a:t>内生融合等特点，相关能力可达</a:t>
            </a:r>
            <a:r>
              <a:rPr lang="en-US" altLang="zh-CN" sz="2000" dirty="0"/>
              <a:t>5G</a:t>
            </a:r>
            <a:r>
              <a:rPr lang="zh-CN" altLang="en-US" sz="2000" dirty="0"/>
              <a:t>的</a:t>
            </a:r>
            <a:r>
              <a:rPr lang="en-US" altLang="zh-CN" sz="2000" dirty="0"/>
              <a:t>10</a:t>
            </a:r>
            <a:r>
              <a:rPr lang="zh-CN" altLang="en-US" sz="2000" dirty="0"/>
              <a:t>倍。目前，试验网已在低空巡检、工业制造、具身智能、全息通信等领域开展系统性验证。这一试验网的落地，标志着</a:t>
            </a:r>
            <a:r>
              <a:rPr lang="en-US" altLang="zh-CN" sz="2000" dirty="0"/>
              <a:t>6G</a:t>
            </a:r>
            <a:r>
              <a:rPr lang="zh-CN" altLang="en-US" sz="2000" dirty="0"/>
              <a:t>技术从关键技术验证迈入系统能力验证的新阶段，为未来</a:t>
            </a:r>
            <a:r>
              <a:rPr lang="en-US" altLang="zh-CN" sz="2000" dirty="0"/>
              <a:t>6G</a:t>
            </a:r>
            <a:r>
              <a:rPr lang="zh-CN" altLang="en-US" sz="2000" dirty="0"/>
              <a:t>标准化和产业化应用奠定重要基础。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、电力：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21</a:t>
            </a:r>
            <a:r>
              <a:rPr lang="zh-CN" altLang="en-US" sz="2000" dirty="0"/>
              <a:t>日，工信部介绍了</a:t>
            </a:r>
            <a:r>
              <a:rPr lang="en-US" altLang="zh-CN" sz="2000" dirty="0"/>
              <a:t>2026</a:t>
            </a:r>
            <a:r>
              <a:rPr lang="zh-CN" altLang="en-US" sz="2000" dirty="0"/>
              <a:t>年一季度工业和信息化发展情况，工信部副部长张云明表示，下一步工信部将引导算力基础设施按需有序建设，推动绿色电力与算力协同布局，推进算力自动化监测全域覆盖，完善中国算力平台，促进算力供需精准对接，提升算力资源利用效率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1384</Words>
  <Application>WPS 演示</Application>
  <PresentationFormat>宽屏</PresentationFormat>
  <Paragraphs>119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450</cp:revision>
  <dcterms:created xsi:type="dcterms:W3CDTF">2024-06-11T06:30:00Z</dcterms:created>
  <dcterms:modified xsi:type="dcterms:W3CDTF">2026-04-22T00:55:11Z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