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442" r:id="rId9"/>
    <p:sldId id="4376" r:id="rId10"/>
    <p:sldId id="4424" r:id="rId11"/>
    <p:sldId id="4357" r:id="rId12"/>
    <p:sldId id="4272" r:id="rId13"/>
    <p:sldId id="4270" r:id="rId14"/>
    <p:sldId id="4278" r:id="rId15"/>
    <p:sldId id="4339" r:id="rId16"/>
    <p:sldId id="4269" r:id="rId17"/>
    <p:sldId id="4271" r:id="rId18"/>
    <p:sldId id="1341" r:id="rId19"/>
    <p:sldId id="4241" r:id="rId20"/>
    <p:sldId id="4260" r:id="rId21"/>
    <p:sldId id="4261" r:id="rId22"/>
    <p:sldId id="27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2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市场行稳致远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zh-CN" altLang="en-US" sz="2000" dirty="0"/>
              <a:t>上海印发《上海市关于加快培育商业航天先进制造业集群的若干措施》。其中提到，到</a:t>
            </a:r>
            <a:r>
              <a:rPr lang="en-US" altLang="zh-CN" sz="2000" dirty="0"/>
              <a:t>2027</a:t>
            </a:r>
            <a:r>
              <a:rPr lang="zh-CN" altLang="en-US" sz="2000" dirty="0"/>
              <a:t>年，上海商业航天产业规模力争达到</a:t>
            </a:r>
            <a:r>
              <a:rPr lang="en-US" altLang="zh-CN" sz="2000" dirty="0"/>
              <a:t>1000</a:t>
            </a:r>
            <a:r>
              <a:rPr lang="zh-CN" altLang="en-US" sz="2000" dirty="0"/>
              <a:t>亿元左右。标志性产品产业化规模放量，商业火箭总装制造能力每年</a:t>
            </a:r>
            <a:r>
              <a:rPr lang="en-US" altLang="zh-CN" sz="2000" dirty="0"/>
              <a:t>100</a:t>
            </a:r>
            <a:r>
              <a:rPr lang="zh-CN" altLang="en-US" sz="2000" dirty="0"/>
              <a:t>发、商业卫星智能制造能力每年</a:t>
            </a:r>
            <a:r>
              <a:rPr lang="en-US" altLang="zh-CN" sz="2000" dirty="0"/>
              <a:t>1000</a:t>
            </a:r>
            <a:r>
              <a:rPr lang="zh-CN" altLang="en-US" sz="2000" dirty="0"/>
              <a:t>颗、应用终端批量制造能力每年</a:t>
            </a:r>
            <a:r>
              <a:rPr lang="en-US" altLang="zh-CN" sz="2000" dirty="0"/>
              <a:t>100</a:t>
            </a:r>
            <a:r>
              <a:rPr lang="zh-CN" altLang="en-US" sz="2000" dirty="0"/>
              <a:t>万个。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、跨境支付：</a:t>
            </a:r>
            <a:endParaRPr lang="zh-CN" altLang="en-US" sz="2000" dirty="0"/>
          </a:p>
          <a:p>
            <a:r>
              <a:rPr lang="zh-CN" altLang="en-US" sz="2000" dirty="0"/>
              <a:t>跨境贸易便利化专项行动在京启动，中共中央政治局委员、国务院副总理何立峰出席专项行动部署会并讲话。他强调，要深入贯彻落实中央经济工作会议精神和国务院工作部署，充分认识跨境贸易便利化的重要意义，坚定不移扩大对外开放，以开放合作赢得发展主动，建设更高水平开放型经济新体制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2235" y="911225"/>
            <a:ext cx="1016381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工信部等七部门《印发医药工业数智化转型实施方案（</a:t>
            </a:r>
            <a:r>
              <a:rPr lang="en-US" altLang="zh-CN" sz="2000" dirty="0"/>
              <a:t>2025—2030</a:t>
            </a:r>
            <a:r>
              <a:rPr lang="zh-CN" altLang="en-US" sz="2000" dirty="0"/>
              <a:t>年）》。其中提出，开展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人工智能赋能医药全产业链</a:t>
            </a:r>
            <a:r>
              <a:rPr lang="en-US" altLang="zh-CN" sz="2000" dirty="0"/>
              <a:t>”</a:t>
            </a:r>
            <a:r>
              <a:rPr lang="zh-CN" altLang="en-US" sz="2000" dirty="0"/>
              <a:t>应用试点，鼓励龙头医药企业与医疗机构、科研院所、上下游企业、大用户等组成联合体，面向医药全产业链形成一批效果显著的标志性应用场景。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仓位：三成左右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0890" y="1133475"/>
            <a:ext cx="3856355" cy="454406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67630" y="839470"/>
            <a:ext cx="6000115" cy="16732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130" y="2567305"/>
            <a:ext cx="5634990" cy="12833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420995" y="4032250"/>
            <a:ext cx="5255260" cy="1790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59765" y="346710"/>
            <a:ext cx="10828020" cy="5892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90245" y="681355"/>
            <a:ext cx="10440035" cy="5495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WPS 演示</Application>
  <PresentationFormat>宽屏</PresentationFormat>
  <Paragraphs>110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160</cp:revision>
  <dcterms:created xsi:type="dcterms:W3CDTF">2024-06-11T06:30:00Z</dcterms:created>
  <dcterms:modified xsi:type="dcterms:W3CDTF">2025-04-25T00:59:20Z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2052-12.1.0.20784</vt:lpwstr>
  </property>
</Properties>
</file>