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886460"/>
            <a:ext cx="10445115" cy="5290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、芯片半导体：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美国当地时间周五，受第一季度财报远超预期驱动，英特尔收盘涨幅23.6%，最新收盘价为82.54美元/股，创下历史新高。英特尔</a:t>
            </a:r>
            <a:r>
              <a:rPr lang="en-US" altLang="zh-CN" sz="2000" dirty="0"/>
              <a:t>CEO</a:t>
            </a:r>
            <a:r>
              <a:rPr lang="zh-CN" altLang="en-US" sz="2000" dirty="0"/>
              <a:t>陈立武在财报电话会上表示，过去数年，高性能计算领域的焦点几乎完全集中在</a:t>
            </a:r>
            <a:r>
              <a:rPr lang="en-US" altLang="zh-CN" sz="2000" dirty="0"/>
              <a:t>GPU</a:t>
            </a:r>
            <a:r>
              <a:rPr lang="zh-CN" altLang="en-US" sz="2000" dirty="0"/>
              <a:t>及其他加速器上。近几个月，明确迹象显示，</a:t>
            </a:r>
            <a:r>
              <a:rPr lang="en-US" altLang="zh-CN" sz="2000" dirty="0"/>
              <a:t>CPU</a:t>
            </a:r>
            <a:r>
              <a:rPr lang="zh-CN" altLang="en-US" sz="2000" dirty="0"/>
              <a:t>正重新成为人工智能时代不可或缺的基础。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、国产算力：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4月24日，备受市场期待的</a:t>
            </a:r>
            <a:r>
              <a:rPr lang="en-US" altLang="zh-CN" sz="2000" dirty="0"/>
              <a:t>DeepSeek-V4</a:t>
            </a:r>
            <a:r>
              <a:rPr lang="zh-CN" altLang="en-US" sz="2000" dirty="0"/>
              <a:t>预览版本正式上线并同步开源。该大模型分为</a:t>
            </a:r>
            <a:r>
              <a:rPr lang="en-US" altLang="zh-CN" sz="2000" dirty="0"/>
              <a:t>Pro（</a:t>
            </a:r>
            <a:r>
              <a:rPr lang="zh-CN" altLang="en-US" sz="2000" dirty="0"/>
              <a:t>专家模式）和</a:t>
            </a:r>
            <a:r>
              <a:rPr lang="en-US" altLang="zh-CN" sz="2000" dirty="0"/>
              <a:t>Flash（</a:t>
            </a:r>
            <a:r>
              <a:rPr lang="zh-CN" altLang="en-US" sz="2000" dirty="0"/>
              <a:t>快速模式）两个版本，均拥有百万字超长上下文，且同时支持非思考模式与思考模式。而据华为计算官微消息，昇腾一直同步支持</a:t>
            </a:r>
            <a:r>
              <a:rPr lang="en-US" altLang="zh-CN" sz="2000" dirty="0"/>
              <a:t>DeepSeek</a:t>
            </a:r>
            <a:r>
              <a:rPr lang="zh-CN" altLang="en-US" sz="2000" dirty="0"/>
              <a:t>系列模型，本次通过双方芯模技术紧密协同，实现昇腾超节点全系列产品支持</a:t>
            </a:r>
            <a:r>
              <a:rPr lang="en-US" altLang="zh-CN" sz="2000" dirty="0"/>
              <a:t>DeepSeek V4</a:t>
            </a:r>
            <a:r>
              <a:rPr lang="zh-CN" altLang="en-US" sz="2000" dirty="0"/>
              <a:t>系列模型。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记者从中国航天大会获悉，“全球高校卫星联盟星座”在大会期间主办的分论坛上正式发布。 “全球高校卫星联盟星座”将整合太空基础设施、卫星研发制造、在轨资源服务等多方核心优势，规划6年内发射300颗高校科学试验卫星。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WPS 演示</Application>
  <PresentationFormat>宽屏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453</cp:revision>
  <dcterms:created xsi:type="dcterms:W3CDTF">2024-06-11T06:30:00Z</dcterms:created>
  <dcterms:modified xsi:type="dcterms:W3CDTF">2026-04-27T00:54:37Z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2052-12.1.0.25865</vt:lpwstr>
  </property>
</Properties>
</file>