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886460"/>
            <a:ext cx="10445115" cy="5290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、绿色电力：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4月27日，国家能源局举行季度例行新闻发布会。根据介绍，目前，全国已有24个省（区、市）印发或制定了绿电直连配套政策。近期，我们在单用户绿电直连政策的基础上，研究制定了多用户绿电直连政策，允许新能源通过专线向多个用户直接供应绿电，推动工业园区、零碳园区加快实现用能清洁替代，促进新能源在更大范围消纳，相关政策将于近期发布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pcb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本月中旬，据媒体报道，台耀向客户发出通知指出，受铜箔、玻璃布、环氧树脂等原料价格与加工费持续上涨影响，加上部分供应商停止部分产品供应，自4月25日起调涨</a:t>
            </a:r>
            <a:r>
              <a:rPr lang="en-US" altLang="zh-CN" sz="2000" dirty="0"/>
              <a:t>CCL</a:t>
            </a:r>
            <a:r>
              <a:rPr lang="zh-CN" altLang="en-US" sz="2000" dirty="0"/>
              <a:t>报价，部分系列产品涨幅达20%至40%。台光电与联茂则宣布，将于第二季度起对高阶材料启动新一波调价，幅度皆为10%，且均锁定</a:t>
            </a:r>
            <a:r>
              <a:rPr lang="en-US" altLang="zh-CN" sz="2000" dirty="0"/>
              <a:t>AI</a:t>
            </a:r>
            <a:r>
              <a:rPr lang="zh-CN" altLang="en-US" sz="2000" dirty="0"/>
              <a:t>服务器、交换机等高阶应用。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DeepSeek-V4</a:t>
            </a:r>
            <a:r>
              <a:rPr lang="zh-CN" altLang="en-US" sz="2000" dirty="0"/>
              <a:t>日前正式发布，首次在华为昇腾</a:t>
            </a:r>
            <a:r>
              <a:rPr lang="en-US" altLang="zh-CN" sz="2000" dirty="0"/>
              <a:t>NPU</a:t>
            </a:r>
            <a:r>
              <a:rPr lang="zh-CN" altLang="en-US" sz="2000" dirty="0"/>
              <a:t>上完成细粒度专家并行方案验证，实现国产大模型与国产芯片的深度适配。东方证券指出，市场此前低估</a:t>
            </a:r>
            <a:r>
              <a:rPr lang="en-US" altLang="zh-CN" sz="2000" dirty="0"/>
              <a:t>DeepSeek V4</a:t>
            </a:r>
            <a:r>
              <a:rPr lang="zh-CN" altLang="en-US" sz="2000" dirty="0"/>
              <a:t>对国产算力的带动效应，随着模型与昇腾深度协同，国产算力芯片、超节点将加速放量，产业链迎来业绩兑现期。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WPS 演示</Application>
  <PresentationFormat>宽屏</PresentationFormat>
  <Paragraphs>119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清雅黑体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454</cp:revision>
  <dcterms:created xsi:type="dcterms:W3CDTF">2024-06-11T06:30:00Z</dcterms:created>
  <dcterms:modified xsi:type="dcterms:W3CDTF">2026-04-28T00:55:16Z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2052-12.1.0.25865</vt:lpwstr>
  </property>
</Properties>
</file>