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868" r:id="rId2"/>
    <p:sldId id="1454" r:id="rId3"/>
    <p:sldId id="1455" r:id="rId4"/>
    <p:sldId id="1456" r:id="rId5"/>
    <p:sldId id="1430" r:id="rId6"/>
    <p:sldId id="1439" r:id="rId7"/>
    <p:sldId id="1432" r:id="rId8"/>
    <p:sldId id="1419" r:id="rId9"/>
    <p:sldId id="1452" r:id="rId10"/>
    <p:sldId id="1201" r:id="rId11"/>
    <p:sldId id="734" r:id="rId12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6"/>
            <p14:sldId id="1430"/>
            <p14:sldId id="1439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8" autoAdjust="0"/>
    <p:restoredTop sz="95510" autoAdjust="0"/>
  </p:normalViewPr>
  <p:slideViewPr>
    <p:cSldViewPr snapToGrid="0" showGuides="1">
      <p:cViewPr>
        <p:scale>
          <a:sx n="100" d="100"/>
          <a:sy n="100" d="100"/>
        </p:scale>
        <p:origin x="396" y="-48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强力板块的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起势特点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2026/4/12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日周金叉趋势不变，</a:t>
            </a:r>
            <a:r>
              <a:rPr lang="en-US" altLang="zh-CN" dirty="0"/>
              <a:t>5</a:t>
            </a:r>
            <a:r>
              <a:rPr lang="zh-CN" altLang="en-US" dirty="0"/>
              <a:t>成仓基础上，看逐步放量逐步加仓；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能源替换路线；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46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48D8E7-CF8B-CD69-90D3-ABE1BE513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5496" y="1580217"/>
            <a:ext cx="3800000" cy="3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0350AF5-72B7-E8C7-C639-05EBCFB18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DE53F1-1D75-0DBB-B527-0FFBBA9A22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ED8FC3A-45BC-C7E2-ACA0-155C1046F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" r="122"/>
          <a:stretch/>
        </p:blipFill>
        <p:spPr>
          <a:xfrm>
            <a:off x="3410711" y="928590"/>
            <a:ext cx="8338376" cy="38984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A9F855-15BD-79F4-8E18-8522AF745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992F25D-4ECE-0F3B-3864-5C9D55D901C3}"/>
              </a:ext>
            </a:extLst>
          </p:cNvPr>
          <p:cNvSpPr/>
          <p:nvPr/>
        </p:nvSpPr>
        <p:spPr>
          <a:xfrm>
            <a:off x="3520440" y="1837944"/>
            <a:ext cx="1627632" cy="1453896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0A47D68-A857-04C0-990D-3954F9256A8D}"/>
              </a:ext>
            </a:extLst>
          </p:cNvPr>
          <p:cNvSpPr/>
          <p:nvPr/>
        </p:nvSpPr>
        <p:spPr>
          <a:xfrm>
            <a:off x="7422816" y="1597152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A980EF1-E6B5-42FA-4F7B-B00CA05D684D}"/>
              </a:ext>
            </a:extLst>
          </p:cNvPr>
          <p:cNvSpPr/>
          <p:nvPr/>
        </p:nvSpPr>
        <p:spPr>
          <a:xfrm>
            <a:off x="8938608" y="928590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EADA58E0-6AE0-8960-A1D4-7964618DB390}"/>
              </a:ext>
            </a:extLst>
          </p:cNvPr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61BF3C8B-F677-5641-7A2E-03BF989FEAF2}"/>
              </a:ext>
            </a:extLst>
          </p:cNvPr>
          <p:cNvSpPr/>
          <p:nvPr/>
        </p:nvSpPr>
        <p:spPr>
          <a:xfrm>
            <a:off x="3520440" y="105462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</a:p>
        </p:txBody>
      </p:sp>
    </p:spTree>
    <p:extLst>
      <p:ext uri="{BB962C8B-B14F-4D97-AF65-F5344CB8AC3E}">
        <p14:creationId xmlns:p14="http://schemas.microsoft.com/office/powerpoint/2010/main" val="130426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B0A8A125-F7C6-6CDE-52F8-019CF19271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强势板块的起势特征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FD4841-1AF0-6291-5736-F7474AE3C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20A37A8-61C1-A64B-FAB0-23C7AB5CE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4" y="931919"/>
            <a:ext cx="3243262" cy="4852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8C0AFC-4563-6BE7-98CB-600D7DDE3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214" y="882286"/>
            <a:ext cx="3092836" cy="4951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E4BC4B6-B93E-2531-1DF9-5D77584BE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1694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5718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美股存储板块全线上涨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美股存储板块全线上涨，西部数据涨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10.07%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，闪迪涨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9.03%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8.88%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，希捷科技涨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8.00%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。消息上，继此前宣布停产薄型小尺寸封装相关产品后，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日，存储芯片大厂铠侠（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Kioxia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）发布最新停产通知。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存储芯片：德明利、普冉股份、佰维存储、香农芯创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" r="759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4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12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5" cy="68579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市场稍微反弹，个股强度就大幅度提升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8632" y="1147416"/>
            <a:ext cx="5837898" cy="435727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B93DD2-53AA-D0CD-F175-23BACC996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2818" y="1193881"/>
            <a:ext cx="3846270" cy="4264344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455</Words>
  <Application>Microsoft Office PowerPoint</Application>
  <PresentationFormat>宽屏</PresentationFormat>
  <Paragraphs>66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2036</cp:revision>
  <dcterms:created xsi:type="dcterms:W3CDTF">2019-06-19T02:08:00Z</dcterms:created>
  <dcterms:modified xsi:type="dcterms:W3CDTF">2026-04-12T08:38:42Z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EBF8DB5FD94B49F7B17BC65F9BA08668</vt:lpwstr>
  </property>
</Properties>
</file>