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162" r:id="rId5"/>
    <p:sldId id="1168" r:id="rId6"/>
    <p:sldId id="1177" r:id="rId7"/>
    <p:sldId id="1178" r:id="rId8"/>
    <p:sldId id="1203" r:id="rId9"/>
    <p:sldId id="1175" r:id="rId10"/>
    <p:sldId id="1163" r:id="rId11"/>
    <p:sldId id="1202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162"/>
            <p14:sldId id="1168"/>
            <p14:sldId id="1177"/>
            <p14:sldId id="1178"/>
            <p14:sldId id="1203"/>
            <p14:sldId id="1175"/>
            <p14:sldId id="1163"/>
            <p14:sldId id="1202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558" autoAdjust="0"/>
  </p:normalViewPr>
  <p:slideViewPr>
    <p:cSldViewPr snapToGrid="0" showGuides="1">
      <p:cViewPr>
        <p:scale>
          <a:sx n="125" d="100"/>
          <a:sy n="125" d="100"/>
        </p:scale>
        <p:origin x="54" y="-132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如何应对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2024/4/15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88D9A31-7851-4408-BC2B-FEEAA2B57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做龙虎≠打板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E7EB6-275C-4A1A-B1C7-329E0B2FD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5744169"/>
            <a:ext cx="10591800" cy="544401"/>
          </a:xfrm>
        </p:spPr>
        <p:txBody>
          <a:bodyPr/>
          <a:lstStyle/>
          <a:p>
            <a:r>
              <a:rPr lang="zh-CN" altLang="en-US" dirty="0"/>
              <a:t>龙虎是市场短线最猛的资金，但不一定追求打板方向</a:t>
            </a:r>
            <a:r>
              <a:rPr lang="en-US" altLang="zh-CN" dirty="0"/>
              <a:t>(</a:t>
            </a:r>
            <a:r>
              <a:rPr lang="zh-CN" altLang="en-US" dirty="0"/>
              <a:t>安全溢价是我比较喜欢的）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54D5A68-0817-45E4-B01B-5BFFAD2179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51" b="151"/>
          <a:stretch/>
        </p:blipFill>
        <p:spPr>
          <a:xfrm>
            <a:off x="3908008" y="1667996"/>
            <a:ext cx="4380600" cy="3872336"/>
          </a:xfrm>
        </p:spPr>
      </p:pic>
    </p:spTree>
    <p:extLst>
      <p:ext uri="{BB962C8B-B14F-4D97-AF65-F5344CB8AC3E}">
        <p14:creationId xmlns:p14="http://schemas.microsoft.com/office/powerpoint/2010/main" val="201403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98" y="5421955"/>
            <a:ext cx="3819048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816C50E-7088-4D4D-A670-3C747345F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47937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今天拉的都是权重控盘一类的方向，量能爆发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但龙虎状态很差，前期强势个股多有调整，短线热点未明朗，此次金叉一言难尽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0137" y="1908696"/>
            <a:ext cx="1824996" cy="3539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41"/>
          <a:stretch/>
        </p:blipFill>
        <p:spPr>
          <a:xfrm>
            <a:off x="5471960" y="1813624"/>
            <a:ext cx="4603217" cy="3729815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" b="267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阶段潜力板块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最近</a:t>
            </a:r>
            <a:r>
              <a:rPr lang="en-US" altLang="zh-CN" sz="2000" b="1" dirty="0">
                <a:solidFill>
                  <a:srgbClr val="C00000"/>
                </a:solidFill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</a:rPr>
              <a:t>日，一线机构看好，上榜次数较多者，为龙虎布局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/>
          <a:stretch/>
        </p:blipFill>
        <p:spPr>
          <a:xfrm>
            <a:off x="3030625" y="1638300"/>
            <a:ext cx="6130749" cy="4206240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8359140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0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139" b="31293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A077F1-5741-42ED-849D-9B4A37CA5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寻找紫旗受伤的方向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486489-1CBA-4757-9758-EE892DD86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尽量避免参与东财席位较多，且做</a:t>
            </a:r>
            <a:r>
              <a:rPr lang="en-US" altLang="zh-CN" sz="2000" b="1" dirty="0">
                <a:solidFill>
                  <a:srgbClr val="C00000"/>
                </a:solidFill>
              </a:rPr>
              <a:t>T</a:t>
            </a:r>
            <a:r>
              <a:rPr lang="zh-CN" altLang="en-US" sz="2000" b="1" dirty="0">
                <a:solidFill>
                  <a:srgbClr val="C00000"/>
                </a:solidFill>
              </a:rPr>
              <a:t>（买入卖出相近）的阶段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935BFEA-6B67-42BA-A7D0-95A2871993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031C07A-84C2-4B07-BCD7-B235E114C05F}"/>
              </a:ext>
            </a:extLst>
          </p:cNvPr>
          <p:cNvSpPr/>
          <p:nvPr/>
        </p:nvSpPr>
        <p:spPr>
          <a:xfrm>
            <a:off x="8623258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15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5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寻找紫旗回档机会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241"/>
          <a:stretch/>
        </p:blipFill>
        <p:spPr>
          <a:xfrm>
            <a:off x="1947863" y="1775073"/>
            <a:ext cx="4284278" cy="3796650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3576F61F-FD4F-49EF-84F6-D176E602DA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6" b="134"/>
          <a:stretch/>
        </p:blipFill>
        <p:spPr>
          <a:xfrm>
            <a:off x="6856100" y="1806658"/>
            <a:ext cx="2995854" cy="3796494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①紫旗回档（死叉等回档）②近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日有紫旗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金叉区域（已回档）</a:t>
            </a:r>
          </a:p>
        </p:txBody>
      </p:sp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255</Words>
  <Application>Microsoft Office PowerPoint</Application>
  <PresentationFormat>宽屏</PresentationFormat>
  <Paragraphs>40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1402</cp:revision>
  <dcterms:created xsi:type="dcterms:W3CDTF">2019-06-19T02:08:00Z</dcterms:created>
  <dcterms:modified xsi:type="dcterms:W3CDTF">2024-04-15T09:09:17Z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