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68" r:id="rId2"/>
    <p:sldId id="1454" r:id="rId3"/>
    <p:sldId id="1455" r:id="rId4"/>
    <p:sldId id="1456" r:id="rId5"/>
    <p:sldId id="1430" r:id="rId6"/>
    <p:sldId id="1439" r:id="rId7"/>
    <p:sldId id="1432" r:id="rId8"/>
    <p:sldId id="1419" r:id="rId9"/>
    <p:sldId id="1452" r:id="rId10"/>
    <p:sldId id="1201" r:id="rId11"/>
    <p:sldId id="734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0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8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调整节奏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龙虎保持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30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亿进攻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2026/4/16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市场整体日周金叉趋势不变，</a:t>
            </a:r>
            <a:r>
              <a:rPr lang="en-US" altLang="zh-CN" dirty="0"/>
              <a:t>5</a:t>
            </a:r>
            <a:r>
              <a:rPr lang="zh-CN" altLang="en-US" dirty="0"/>
              <a:t>成仓基础上，看逐步放量逐步加仓；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能源替换路线；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114" b="114"/>
          <a:stretch>
            <a:fillRect/>
          </a:stretch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r="296"/>
          <a:stretch/>
        </p:blipFill>
        <p:spPr>
          <a:xfrm>
            <a:off x="4442460" y="1144905"/>
            <a:ext cx="5974080" cy="4692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" b="607"/>
          <a:stretch>
            <a:fillRect/>
          </a:stretch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5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美股存储板块全线上涨，西部数据涨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10.07%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9.03%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8.00%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。消息上，继此前宣布停产薄型小尺寸封装相关产品后，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日，存储芯片大厂铠侠（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Kioxia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）发布最新停产通知。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存储芯片：德明利、普冉股份、佰维存储、香农芯创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r="759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4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市场稍微反弹，个股强度就大幅度提升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632" y="1147416"/>
            <a:ext cx="5837898" cy="43572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2818" y="1193881"/>
            <a:ext cx="3846270" cy="426434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458</Words>
  <Application>Microsoft Office PowerPoint</Application>
  <PresentationFormat>宽屏</PresentationFormat>
  <Paragraphs>66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2044</cp:revision>
  <dcterms:created xsi:type="dcterms:W3CDTF">2019-06-19T02:08:00Z</dcterms:created>
  <dcterms:modified xsi:type="dcterms:W3CDTF">2026-04-16T01:38:34Z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EBF8DB5FD94B49F7B17BC65F9BA08668</vt:lpwstr>
  </property>
</Properties>
</file>