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1454" r:id="rId3"/>
    <p:sldId id="1455" r:id="rId4"/>
    <p:sldId id="1456" r:id="rId5"/>
    <p:sldId id="1430" r:id="rId6"/>
    <p:sldId id="1439" r:id="rId7"/>
    <p:sldId id="1432" r:id="rId8"/>
    <p:sldId id="1419" r:id="rId9"/>
    <p:sldId id="1457" r:id="rId10"/>
    <p:sldId id="1452" r:id="rId11"/>
    <p:sldId id="1201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0"/>
            <p14:sldId id="1439"/>
            <p14:sldId id="1432"/>
            <p14:sldId id="1419"/>
            <p14:sldId id="1457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8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8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扎实周线金叉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面对震荡不动摇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2026/4/17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6446" y="1147416"/>
            <a:ext cx="5762269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281" y="1087991"/>
            <a:ext cx="2939789" cy="441669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BC1A81BD-A7EC-90E4-DDF0-63F4C349C214}"/>
              </a:ext>
            </a:extLst>
          </p:cNvPr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市场整体日周金叉趋势不变，</a:t>
            </a:r>
            <a:r>
              <a:rPr lang="en-US" altLang="zh-CN" dirty="0"/>
              <a:t>5</a:t>
            </a:r>
            <a:r>
              <a:rPr lang="zh-CN" altLang="en-US" dirty="0"/>
              <a:t>成仓基础上，看逐步放量逐步加仓；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" b="573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r="1899"/>
          <a:stretch/>
        </p:blipFill>
        <p:spPr>
          <a:xfrm>
            <a:off x="4442460" y="1144905"/>
            <a:ext cx="5974080" cy="469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" b="1843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" r="767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r="759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BB3C94A-EF68-0AEA-9F32-B753B16D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9FB191-63B7-0E99-1E91-09D460D69B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F5E7BFD-7A67-BBEF-B848-74069411C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0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467</Words>
  <Application>Microsoft Office PowerPoint</Application>
  <PresentationFormat>宽屏</PresentationFormat>
  <Paragraphs>67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2048</cp:revision>
  <dcterms:created xsi:type="dcterms:W3CDTF">2019-06-19T02:08:00Z</dcterms:created>
  <dcterms:modified xsi:type="dcterms:W3CDTF">2026-04-17T01:37:23Z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EBF8DB5FD94B49F7B17BC65F9BA08668</vt:lpwstr>
  </property>
</Properties>
</file>