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3" r:id="rId2"/>
    <p:sldId id="4272" r:id="rId3"/>
    <p:sldId id="4270" r:id="rId4"/>
    <p:sldId id="4278" r:id="rId5"/>
    <p:sldId id="4277" r:id="rId6"/>
    <p:sldId id="4269" r:id="rId7"/>
    <p:sldId id="4268" r:id="rId8"/>
    <p:sldId id="4271" r:id="rId9"/>
    <p:sldId id="1341" r:id="rId10"/>
    <p:sldId id="4241" r:id="rId11"/>
    <p:sldId id="4250" r:id="rId12"/>
    <p:sldId id="4256" r:id="rId13"/>
    <p:sldId id="4259" r:id="rId14"/>
    <p:sldId id="4260" r:id="rId15"/>
    <p:sldId id="4261" r:id="rId16"/>
    <p:sldId id="4264" r:id="rId17"/>
    <p:sldId id="4263" r:id="rId18"/>
    <p:sldId id="4275" r:id="rId19"/>
    <p:sldId id="4267" r:id="rId20"/>
    <p:sldId id="4265" r:id="rId21"/>
    <p:sldId id="4274" r:id="rId22"/>
    <p:sldId id="27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9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3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9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2024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年，扬帆起航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2024.01.02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53A0E7A-CC3D-FC21-A32C-7C68BC46D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D19BDF4-61E5-2506-8D47-BFBFDB1BE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4238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12A873-EE46-6C05-3162-9E1CED15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8470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61C1D6D-AFC9-3920-00CF-C8F9D9034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302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F9DA47-7F79-C94B-3307-ACEA7BE2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3706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86BB67-B4E9-1F64-B129-3CEA9FC552B0}"/>
              </a:ext>
            </a:extLst>
          </p:cNvPr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36F64A-AF4A-18E7-D84F-0936485D4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990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993C6A-BC79-4D56-958C-371E1131B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D8F099-05D8-ECCB-832F-1EC77A545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548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CA4807-47A8-F4D9-674A-301554AEA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41" y="803822"/>
            <a:ext cx="5220459" cy="5412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6CA8E8-81DA-50DD-6870-01702F8CB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626" y="803822"/>
            <a:ext cx="5126416" cy="5412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553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4EE7E68-04CA-4602-BDAD-0AF4029D3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7" y="103517"/>
            <a:ext cx="11814658" cy="66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45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F9D03B9-749B-4E59-92CE-99FDE8420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60" y="621102"/>
            <a:ext cx="11800936" cy="57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0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8562C50-3F2A-4F7B-AAD8-B67BD842F301}"/>
              </a:ext>
            </a:extLst>
          </p:cNvPr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DB8465-826A-47AA-A114-E046BFFA0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61" y="750497"/>
            <a:ext cx="5382043" cy="25422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E94197-A891-4F33-AF91-71624A9C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13" y="819509"/>
            <a:ext cx="5727940" cy="52879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744B47-89B6-47C7-B092-A99CDEF4A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79" y="3417675"/>
            <a:ext cx="4511615" cy="268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22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231318-B28D-6381-A0EE-D14F4C95E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09" y="803312"/>
            <a:ext cx="8766131" cy="493454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5D72C83-EC0F-633E-1773-E4B46AA75455}"/>
              </a:ext>
            </a:extLst>
          </p:cNvPr>
          <p:cNvSpPr txBox="1"/>
          <p:nvPr/>
        </p:nvSpPr>
        <p:spPr>
          <a:xfrm>
            <a:off x="3607629" y="581129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</a:t>
            </a:r>
            <a:r>
              <a:rPr lang="en-US" altLang="zh-CN" dirty="0"/>
              <a:t> https://activity.n8n8.cn/link/level-2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2941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0C24B27-F4F3-46C8-8113-283A50DD1473}"/>
              </a:ext>
            </a:extLst>
          </p:cNvPr>
          <p:cNvSpPr txBox="1"/>
          <p:nvPr/>
        </p:nvSpPr>
        <p:spPr>
          <a:xfrm>
            <a:off x="1535501" y="1595886"/>
            <a:ext cx="9782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915CAB-C43E-46D0-ABC6-09B67216C40D}"/>
              </a:ext>
            </a:extLst>
          </p:cNvPr>
          <p:cNvSpPr txBox="1"/>
          <p:nvPr/>
        </p:nvSpPr>
        <p:spPr>
          <a:xfrm>
            <a:off x="4873924" y="189782"/>
            <a:ext cx="194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</a:p>
        </p:txBody>
      </p:sp>
    </p:spTree>
    <p:extLst>
      <p:ext uri="{BB962C8B-B14F-4D97-AF65-F5344CB8AC3E}">
        <p14:creationId xmlns:p14="http://schemas.microsoft.com/office/powerpoint/2010/main" val="3163844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B469CDA-82F9-44C2-9E55-0D05F9A833ED}"/>
              </a:ext>
            </a:extLst>
          </p:cNvPr>
          <p:cNvSpPr txBox="1"/>
          <p:nvPr/>
        </p:nvSpPr>
        <p:spPr>
          <a:xfrm>
            <a:off x="4882550" y="215660"/>
            <a:ext cx="3519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新国九条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4F27FE-B0B9-4248-9D46-E49E03A50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1" y="905774"/>
            <a:ext cx="11505761" cy="48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50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68A07A3-3A01-445C-952D-DF98ED812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21" y="879894"/>
            <a:ext cx="8082951" cy="523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80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D527164-026E-46F8-8341-C85336A1D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7" y="802257"/>
            <a:ext cx="11524890" cy="53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90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B929BFF-3A0F-4D5B-B6D9-C1DC8D56A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7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259894A-4E85-43A0-9082-3EC8A47C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0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D59D5BC-38B3-4365-B84C-7C3849123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AB61A3B-E577-410E-BAB6-B2AA4FC72ECB}"/>
              </a:ext>
            </a:extLst>
          </p:cNvPr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</a:p>
        </p:txBody>
      </p:sp>
    </p:spTree>
    <p:extLst>
      <p:ext uri="{BB962C8B-B14F-4D97-AF65-F5344CB8AC3E}">
        <p14:creationId xmlns:p14="http://schemas.microsoft.com/office/powerpoint/2010/main" val="1987225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213D99-3CF9-134D-692B-4CC20A72C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S" id="{8741FFC2-4D7D-48D1-88A6-21A4E405BEEE}" vid="{BE4B9CD3-767A-4D54-8AE3-5DB2A8AFC4DC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654</Words>
  <Application>Microsoft Office PowerPoint</Application>
  <PresentationFormat>宽屏</PresentationFormat>
  <Paragraphs>54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等线</vt:lpstr>
      <vt:lpstr>思源黑体 CN Heavy</vt:lpstr>
      <vt:lpstr>思源黑体 CN Medium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TG</cp:lastModifiedBy>
  <cp:revision>31</cp:revision>
  <dcterms:modified xsi:type="dcterms:W3CDTF">2024-04-18T04:17:20Z</dcterms:modified>
</cp:coreProperties>
</file>