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252" r:id="rId5"/>
    <p:sldId id="1264" r:id="rId6"/>
    <p:sldId id="1234" r:id="rId7"/>
    <p:sldId id="1162" r:id="rId8"/>
    <p:sldId id="1232" r:id="rId9"/>
    <p:sldId id="122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4"/>
            <p14:sldId id="1234"/>
            <p14:sldId id="1162"/>
            <p14:sldId id="1232"/>
            <p14:sldId id="122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 varScale="1">
        <p:scale>
          <a:sx n="104" d="100"/>
          <a:sy n="104" d="100"/>
        </p:scale>
        <p:origin x="1092" y="-96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2025/4/1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275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1.13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万亿，缩量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892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亿，依然不够，短线炒作的热度仍受影响；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金叉初期，本轮反弹尚不稳定，涨停炒作单日回冲，但量能依然没有放出来，先只看一波短暂回血。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240" y="2281754"/>
            <a:ext cx="2669029" cy="29624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59451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</a:t>
            </a:r>
            <a:r>
              <a:rPr lang="zh-CN" altLang="en-US" b="1">
                <a:solidFill>
                  <a:srgbClr val="C00000"/>
                </a:solidFill>
              </a:rPr>
              <a:t>、化工制品、</a:t>
            </a:r>
            <a:r>
              <a:rPr lang="zh-CN" altLang="en-US" b="1" dirty="0">
                <a:solidFill>
                  <a:srgbClr val="C00000"/>
                </a:solidFill>
              </a:rPr>
              <a:t>汽车配件、电气设备、化学原料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、芯片、机器人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4054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1440357-EDEF-4424-163E-2913A79E4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流动资金选防守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1B70EA-0607-3745-F652-2A5578D461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市场短线氛围弱时，低位有资金</a:t>
            </a:r>
            <a:r>
              <a:rPr lang="zh-CN" altLang="en-US"/>
              <a:t>（流动资金近期翻红）的</a:t>
            </a:r>
            <a:r>
              <a:rPr lang="zh-CN" altLang="en-US" dirty="0"/>
              <a:t>防守方向</a:t>
            </a:r>
            <a:endParaRPr lang="en-US" altLang="zh-CN" dirty="0"/>
          </a:p>
          <a:p>
            <a:r>
              <a:rPr lang="zh-CN" altLang="en-US" dirty="0"/>
              <a:t>化学纤维、电力、景点旅游、黄金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AC0A3D-9167-AD80-D735-13E7CA8A10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51017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25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418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30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11810</TotalTime>
  <Words>386</Words>
  <Application>Microsoft Office PowerPoint</Application>
  <PresentationFormat>宽屏</PresentationFormat>
  <Paragraphs>51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1793</cp:revision>
  <dcterms:created xsi:type="dcterms:W3CDTF">2019-06-19T02:08:00Z</dcterms:created>
  <dcterms:modified xsi:type="dcterms:W3CDTF">2025-04-01T12:58:10Z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