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1454" r:id="rId5"/>
    <p:sldId id="1455" r:id="rId6"/>
    <p:sldId id="1456" r:id="rId7"/>
    <p:sldId id="1430" r:id="rId8"/>
    <p:sldId id="1439" r:id="rId9"/>
    <p:sldId id="1432" r:id="rId10"/>
    <p:sldId id="1419" r:id="rId11"/>
    <p:sldId id="1457" r:id="rId12"/>
    <p:sldId id="1452" r:id="rId13"/>
    <p:sldId id="1201" r:id="rId14"/>
    <p:sldId id="734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7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8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把握龙虎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越战越勇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6446" y="1147416"/>
            <a:ext cx="5762269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6281" y="1087991"/>
            <a:ext cx="2939789" cy="44166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两市终于突破</a:t>
            </a:r>
            <a:r>
              <a:rPr lang="en-US" altLang="zh-CN" dirty="0"/>
              <a:t>2.5</a:t>
            </a:r>
            <a:r>
              <a:rPr dirty="0"/>
              <a:t>万亿，为周线金叉的强势添砖加瓦，仓位</a:t>
            </a:r>
            <a:r>
              <a:rPr lang="en-US" altLang="zh-CN" dirty="0"/>
              <a:t>7</a:t>
            </a:r>
            <a:r>
              <a:rPr dirty="0"/>
              <a:t>成以上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龙虎关注度高的方向；科技成长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战法选择：能抗能打（稳中求进）、紫旗回档（震荡）、紫旗突破熊线（强势）。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/>
          <a:srcRect t="201" b="201"/>
          <a:stretch>
            <a:fillRect/>
          </a:stretch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8" b="88"/>
          <a:stretch>
            <a:fillRect/>
          </a:stretch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8073" b="8073"/>
          <a:stretch>
            <a:fillRect/>
          </a:stretch>
        </p:blipFill>
        <p:spPr>
          <a:xfrm>
            <a:off x="4442460" y="1144905"/>
            <a:ext cx="5974080" cy="46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519" b="519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776" r="776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79015"/>
                <a:gridCol w="4848694"/>
                <a:gridCol w="3554413"/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2914" r="2914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649" r="649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演示</Application>
  <PresentationFormat>宽屏</PresentationFormat>
  <Paragraphs>110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2051</cp:revision>
  <dcterms:created xsi:type="dcterms:W3CDTF">2019-06-19T02:08:00Z</dcterms:created>
  <dcterms:modified xsi:type="dcterms:W3CDTF">2026-04-20T09:10:25Z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