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877" r:id="rId3"/>
    <p:sldId id="1156" r:id="rId4"/>
    <p:sldId id="1162" r:id="rId5"/>
    <p:sldId id="1168" r:id="rId6"/>
    <p:sldId id="1178" r:id="rId7"/>
    <p:sldId id="1175" r:id="rId8"/>
    <p:sldId id="1205" r:id="rId9"/>
    <p:sldId id="1163" r:id="rId10"/>
    <p:sldId id="1206" r:id="rId11"/>
    <p:sldId id="1207" r:id="rId12"/>
    <p:sldId id="1154" r:id="rId13"/>
    <p:sldId id="1201" r:id="rId14"/>
    <p:sldId id="117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162"/>
            <p14:sldId id="1168"/>
            <p14:sldId id="1178"/>
            <p14:sldId id="1175"/>
            <p14:sldId id="1205"/>
            <p14:sldId id="1163"/>
            <p14:sldId id="1206"/>
            <p14:sldId id="1207"/>
            <p14:sldId id="1154"/>
            <p14:sldId id="1201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58" autoAdjust="0"/>
  </p:normalViewPr>
  <p:slideViewPr>
    <p:cSldViewPr snapToGrid="0" showGuides="1">
      <p:cViewPr>
        <p:scale>
          <a:sx n="100" d="100"/>
          <a:sy n="100" d="100"/>
        </p:scale>
        <p:origin x="1146" y="234"/>
      </p:cViewPr>
      <p:guideLst>
        <p:guide pos="6947"/>
        <p:guide pos="710"/>
        <p:guide orient="horz" pos="21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CAF87-D141-4057-82DB-20E3EDCC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4545B-451C-45BE-B974-CB5C4BB13578}"/>
              </a:ext>
            </a:extLst>
          </p:cNvPr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819142-B00B-4658-A43B-FFE6649CD72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686C-A72B-45B9-87D2-254907C554B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>
            <a:extLst>
              <a:ext uri="{FF2B5EF4-FFF2-40B4-BE49-F238E27FC236}">
                <a16:creationId xmlns:a16="http://schemas.microsoft.com/office/drawing/2014/main" id="{E62056D0-8F1E-49FF-8A44-17142816D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72B2C7-E679-4BBB-B0DC-8AAB27667252}"/>
              </a:ext>
            </a:extLst>
          </p:cNvPr>
          <p:cNvCxnSpPr>
            <a:cxnSpLocks/>
          </p:cNvCxnSpPr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9084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龙虎回暖就在一瞬间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把握进攻节奏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2024/4/24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71CDF52-FCE0-47C8-B593-1C5E7D0E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9" y="1754220"/>
            <a:ext cx="2976882" cy="1437654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457685B-49AD-4D34-BB59-F66134BA07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龙虎炒作在意的是？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0D095F8-8BDF-4175-B302-AC3C6AF4D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2805" y="5182461"/>
            <a:ext cx="4611188" cy="1012991"/>
          </a:xfrm>
        </p:spPr>
        <p:txBody>
          <a:bodyPr/>
          <a:lstStyle/>
          <a:p>
            <a:pPr algn="ctr"/>
            <a:r>
              <a:rPr lang="zh-CN" altLang="en-US" dirty="0"/>
              <a:t>板块有无领涨标杆？</a:t>
            </a:r>
            <a:endParaRPr lang="en-US" altLang="zh-CN" dirty="0"/>
          </a:p>
          <a:p>
            <a:pPr algn="ctr"/>
            <a:r>
              <a:rPr lang="zh-CN" altLang="en-US" dirty="0"/>
              <a:t>集中资金进攻一小撮，打造人气为王道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C82CD0-B748-467D-82F9-402037EA1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625" y="1754220"/>
            <a:ext cx="4953738" cy="43417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9A0810-A702-4360-B18C-55C2B76D7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3255993"/>
            <a:ext cx="4748151" cy="18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51A762-76DC-4B7B-998F-161C6E3DC0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关于龙虎用户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79C47-490B-4470-809F-53F4CF713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578309"/>
            <a:ext cx="9937750" cy="1012991"/>
          </a:xfrm>
        </p:spPr>
        <p:txBody>
          <a:bodyPr/>
          <a:lstStyle/>
          <a:p>
            <a:pPr algn="ctr"/>
            <a:r>
              <a:rPr lang="zh-CN" altLang="en-US" sz="1600" dirty="0"/>
              <a:t>大家花费购买软件，自然有相应的服务，工具及服务能帮到大家就是最好的认可</a:t>
            </a:r>
            <a:endParaRPr lang="en-US" altLang="zh-CN" sz="1600" dirty="0"/>
          </a:p>
          <a:p>
            <a:pPr algn="ctr"/>
            <a:r>
              <a:rPr lang="zh-CN" altLang="en-US" sz="1600" dirty="0"/>
              <a:t>有缘千里来相会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72A4D4-F5C5-4678-A56F-D2E69277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09" y="1709963"/>
            <a:ext cx="4352381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龙虎淘金圈子，有「龙虎知识，机会分析，游资列传」等内容，欢迎交流学习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678763-BD2F-48B2-B59E-ED685707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DEB244D-33B5-4E71-9E0F-4346EADDEABB}"/>
              </a:ext>
            </a:extLst>
          </p:cNvPr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C7B569-6078-449A-994C-DE6A4EC8DA90}"/>
              </a:ext>
            </a:extLst>
          </p:cNvPr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44199A-8765-4B23-95F2-6E0D086C18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811"/>
          <a:stretch/>
        </p:blipFill>
        <p:spPr>
          <a:xfrm>
            <a:off x="8274797" y="2063512"/>
            <a:ext cx="2826050" cy="1070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37EB01-929D-42B7-9823-9DC22B9FD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668" y="5421955"/>
            <a:ext cx="3558307" cy="8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2E316A5-4263-4CC3-83BF-C659E4D76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388" y="3272204"/>
            <a:ext cx="2560868" cy="20161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8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667739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今日早盘比昨日更快涨停反超跌停，做好盯盘复盘，见微知著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大盘死叉，指数点位压力不大，以</a:t>
            </a:r>
            <a:r>
              <a:rPr lang="en-US" altLang="zh-CN" b="1" dirty="0">
                <a:solidFill>
                  <a:srgbClr val="C00000"/>
                </a:solidFill>
              </a:rPr>
              <a:t>3000~3100</a:t>
            </a:r>
            <a:r>
              <a:rPr lang="zh-CN" altLang="en-US" b="1" dirty="0">
                <a:solidFill>
                  <a:srgbClr val="C00000"/>
                </a:solidFill>
              </a:rPr>
              <a:t>震荡为主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826" y="1931068"/>
            <a:ext cx="1790634" cy="3494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648"/>
          <a:stretch/>
        </p:blipFill>
        <p:spPr>
          <a:xfrm>
            <a:off x="6767798" y="1917907"/>
            <a:ext cx="2286577" cy="3521242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短线热门板块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上榜次数越多，短线越热门</a:t>
            </a:r>
            <a:r>
              <a:rPr lang="en-US" altLang="zh-CN" sz="2000" b="1" dirty="0">
                <a:solidFill>
                  <a:srgbClr val="C00000"/>
                </a:solidFill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暴涨暴跌的都在这里了）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b="2763"/>
          <a:stretch/>
        </p:blipFill>
        <p:spPr>
          <a:xfrm>
            <a:off x="4430800" y="1772239"/>
            <a:ext cx="6130749" cy="3956629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9759315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23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7894B-8B48-4A92-83D0-E5A2DD97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81" y="1957571"/>
            <a:ext cx="2895238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C5DD3B-B04F-43D5-AE96-19521B16B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当下龙虎资金强势股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5D1C8-08DD-4364-8D8C-EE3FB8BF9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22148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紫旗</a:t>
            </a:r>
            <a:r>
              <a:rPr lang="en-US" altLang="zh-CN" sz="2000" b="1" dirty="0">
                <a:solidFill>
                  <a:srgbClr val="C00000"/>
                </a:solidFill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</a:rPr>
              <a:t>一线机构看好，多头势力较强，优先考虑超短线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640A03F-991B-4E57-9A13-915B7C52BA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r="317"/>
          <a:stretch/>
        </p:blipFill>
        <p:spPr>
          <a:xfrm>
            <a:off x="4080958" y="1827101"/>
            <a:ext cx="6663600" cy="37332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192D4E-2670-4554-ABC5-46D4CF65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4" y="2357506"/>
            <a:ext cx="2663825" cy="26723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E57B6C-8C41-44D4-8C38-156D0D84AE3F}"/>
              </a:ext>
            </a:extLst>
          </p:cNvPr>
          <p:cNvSpPr/>
          <p:nvPr/>
        </p:nvSpPr>
        <p:spPr>
          <a:xfrm>
            <a:off x="9942324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23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16B8CA-7881-49F1-9446-0FC784CA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58" y="2205125"/>
            <a:ext cx="1838095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801BF4-BD68-4F47-89CD-DDA38F70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龙虎紫旗是选股关键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27BF8C-BB63-42CB-BF50-A310D2C8560F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r="203"/>
          <a:stretch/>
        </p:blipFill>
        <p:spPr>
          <a:xfrm>
            <a:off x="2057479" y="1775073"/>
            <a:ext cx="4284278" cy="3796650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5123DD-0963-4259-A7CE-349D67B8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8" y="5831351"/>
            <a:ext cx="9382124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紫旗为进攻型龙虎，对找超跌或回档反弹都有帮助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91DEB7-1C5A-4941-87CE-18DFC31ABD4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r="225"/>
          <a:stretch/>
        </p:blipFill>
        <p:spPr bwMode="auto">
          <a:xfrm>
            <a:off x="7111921" y="1772021"/>
            <a:ext cx="2279729" cy="37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8F828E9-FB6C-411F-A5F1-FD6F8BF73B72}"/>
              </a:ext>
            </a:extLst>
          </p:cNvPr>
          <p:cNvSpPr/>
          <p:nvPr/>
        </p:nvSpPr>
        <p:spPr>
          <a:xfrm>
            <a:off x="6309687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23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6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5DAB94C-478F-4D09-8C74-09C90E1A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龙虎分时买卖点</a:t>
            </a:r>
            <a:r>
              <a:rPr lang="en-US" altLang="zh-CN" dirty="0"/>
              <a:t>-</a:t>
            </a:r>
            <a:r>
              <a:rPr lang="zh-CN" altLang="en-US" dirty="0"/>
              <a:t>高抛低吸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78EBE21-D48A-4F3E-BCFE-54588D797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44169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指标本质解决的，是人性“买到最低，卖在最高”的弱点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D9E1C30D-ABF8-40A2-8521-C279FA1EF6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/>
        </p:blipFill>
        <p:spPr>
          <a:xfrm>
            <a:off x="2811780" y="1758816"/>
            <a:ext cx="6573056" cy="3869770"/>
          </a:xfrm>
        </p:spPr>
      </p:pic>
    </p:spTree>
    <p:extLst>
      <p:ext uri="{BB962C8B-B14F-4D97-AF65-F5344CB8AC3E}">
        <p14:creationId xmlns:p14="http://schemas.microsoft.com/office/powerpoint/2010/main" val="313424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254</Words>
  <Application>Microsoft Office PowerPoint</Application>
  <PresentationFormat>宽屏</PresentationFormat>
  <Paragraphs>40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思源黑体 CN Bold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1421</cp:revision>
  <dcterms:created xsi:type="dcterms:W3CDTF">2019-06-19T02:08:00Z</dcterms:created>
  <dcterms:modified xsi:type="dcterms:W3CDTF">2024-04-24T08:49:13Z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