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8" r:id="rId3"/>
    <p:sldId id="1454" r:id="rId5"/>
    <p:sldId id="1455" r:id="rId6"/>
    <p:sldId id="1456" r:id="rId7"/>
    <p:sldId id="1430" r:id="rId8"/>
    <p:sldId id="1439" r:id="rId9"/>
    <p:sldId id="1432" r:id="rId10"/>
    <p:sldId id="1419" r:id="rId11"/>
    <p:sldId id="1452" r:id="rId12"/>
    <p:sldId id="1201" r:id="rId13"/>
    <p:sldId id="734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6"/>
            <p14:sldId id="1430"/>
            <p14:sldId id="1439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0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0"/>
        <p:guide pos="288"/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9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image" Target="../media/image8.png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image" Target="../media/image10.png"/><Relationship Id="rId14" Type="http://schemas.openxmlformats.org/officeDocument/2006/relationships/image" Target="../media/image9.png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此轮调整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只算小儿科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7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8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9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0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11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12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13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  <a:endParaRPr lang="zh-CN" altLang="en-US" dirty="0">
              <a:solidFill>
                <a:srgbClr val="C0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16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18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19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20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21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  <a:endParaRPr lang="en-US" altLang="zh-CN" sz="1400" dirty="0">
                <a:solidFill>
                  <a:srgbClr val="FFFFFF"/>
                </a:solidFill>
                <a:latin typeface="+mn-ea"/>
              </a:endParaRPr>
            </a:p>
          </p:txBody>
        </p:sp>
      </p:grpSp>
    </p:spTree>
    <p:custDataLst>
      <p:tags r:id="rId2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321040" y="4081285"/>
            <a:ext cx="3291286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注意，仅供手机</a:t>
            </a:r>
            <a:r>
              <a:rPr lang="en-US" altLang="zh-CN" dirty="0">
                <a:cs typeface="+mn-ea"/>
                <a:sym typeface="+mn-lt"/>
              </a:rPr>
              <a:t>APP</a:t>
            </a:r>
            <a:r>
              <a:rPr lang="zh-CN" altLang="en-US" dirty="0">
                <a:cs typeface="+mn-ea"/>
                <a:sym typeface="+mn-lt"/>
              </a:rPr>
              <a:t>过渡使用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2.5</a:t>
            </a:r>
            <a:r>
              <a:rPr dirty="0"/>
              <a:t>万亿以上，高活跃，龙虎继续进攻，</a:t>
            </a:r>
            <a:r>
              <a:rPr lang="en-US" altLang="zh-CN" dirty="0"/>
              <a:t>7</a:t>
            </a:r>
            <a:r>
              <a:rPr dirty="0"/>
              <a:t>成仓以上</a:t>
            </a:r>
            <a:r>
              <a:rPr lang="zh-CN" altLang="en-US" dirty="0"/>
              <a:t>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龙虎关注度高的方向；科技成长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战法选择：能抗能打（稳中求进）、紫旗回档（震荡）、紫旗突破熊线（强势）。</a:t>
            </a:r>
            <a:endParaRPr lang="zh-CN" altLang="en-US" dirty="0"/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1"/>
          <a:srcRect t="201" b="201"/>
          <a:stretch>
            <a:fillRect/>
          </a:stretch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814" b="814"/>
          <a:stretch>
            <a:fillRect/>
          </a:stretch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t="6037" b="6037"/>
          <a:stretch>
            <a:fillRect/>
          </a:stretch>
        </p:blipFill>
        <p:spPr>
          <a:xfrm>
            <a:off x="4442460" y="1144905"/>
            <a:ext cx="5974080" cy="4692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1391" b="1391"/>
          <a:stretch>
            <a:fillRect/>
          </a:stretch>
        </p:blipFill>
        <p:spPr>
          <a:xfrm>
            <a:off x="3410711" y="813816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t="779" b="779"/>
          <a:stretch>
            <a:fillRect/>
          </a:stretch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20440" y="1746504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80600" y="1505712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38608" y="837150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强势板块的起势特征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240" b="240"/>
          <a:stretch>
            <a:fillRect/>
          </a:stretch>
        </p:blipFill>
        <p:spPr>
          <a:xfrm>
            <a:off x="442914" y="931919"/>
            <a:ext cx="3243262" cy="4852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1736" r="1736"/>
          <a:stretch>
            <a:fillRect/>
          </a:stretch>
        </p:blipFill>
        <p:spPr>
          <a:xfrm>
            <a:off x="4222214" y="882286"/>
            <a:ext cx="3092836" cy="4951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  <a:endParaRPr lang="zh-CN" altLang="en-US" dirty="0"/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5718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/>
                <a:gridCol w="2279015"/>
                <a:gridCol w="4848694"/>
                <a:gridCol w="3554413"/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美股存储板块全线上涨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美股存储板块全线上涨，西部数据涨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10.07%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，闪迪涨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9.03%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8.88%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，希捷科技涨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8.00%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。消息上，继此前宣布停产薄型小尺寸封装相关产品后，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日，存储芯片大厂铠侠（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Kioxia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）发布最新停产通知。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存储芯片：德明利、普冉股份、佰维存储、香农芯创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  <a:endParaRPr lang="zh-CN" altLang="en-US" dirty="0"/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  <a:endParaRPr lang="zh-CN" altLang="en-US" sz="1400" dirty="0">
              <a:solidFill>
                <a:schemeClr val="l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575" r="575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rcRect l="1511" r="1511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4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26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  <a:endParaRPr lang="zh-CN" altLang="en-US" dirty="0"/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5" cy="68579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市场稍微反弹，个股强度就大幅度提升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6446" y="1147416"/>
            <a:ext cx="5762269" cy="435727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6281" y="1087991"/>
            <a:ext cx="2939789" cy="441669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WPS 演示</Application>
  <PresentationFormat>宽屏</PresentationFormat>
  <Paragraphs>110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1" baseType="lpstr">
      <vt:lpstr>Arial</vt:lpstr>
      <vt:lpstr>宋体</vt:lpstr>
      <vt:lpstr>Wingdings</vt:lpstr>
      <vt:lpstr>Arial</vt:lpstr>
      <vt:lpstr>微软雅黑</vt:lpstr>
      <vt:lpstr>思源黑体 CN Normal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Arial Unicode MS</vt:lpstr>
      <vt:lpstr>等线</vt:lpstr>
      <vt:lpstr>Times New Roman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2060</cp:revision>
  <dcterms:created xsi:type="dcterms:W3CDTF">2019-06-19T02:08:00Z</dcterms:created>
  <dcterms:modified xsi:type="dcterms:W3CDTF">2026-04-26T10:08:09Z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EBF8DB5FD94B49F7B17BC65F9BA08668</vt:lpwstr>
  </property>
</Properties>
</file>