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8" r:id="rId2"/>
    <p:sldId id="877" r:id="rId3"/>
    <p:sldId id="1260" r:id="rId4"/>
    <p:sldId id="1252" r:id="rId5"/>
    <p:sldId id="1264" r:id="rId6"/>
    <p:sldId id="1234" r:id="rId7"/>
    <p:sldId id="1162" r:id="rId8"/>
    <p:sldId id="1232" r:id="rId9"/>
    <p:sldId id="1224" r:id="rId10"/>
    <p:sldId id="1163" r:id="rId11"/>
    <p:sldId id="1357" r:id="rId12"/>
    <p:sldId id="1259" r:id="rId13"/>
    <p:sldId id="1201" r:id="rId14"/>
    <p:sldId id="1255" r:id="rId15"/>
    <p:sldId id="1263" r:id="rId16"/>
    <p:sldId id="11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4"/>
            <p14:sldId id="1234"/>
            <p14:sldId id="1162"/>
            <p14:sldId id="1232"/>
            <p14:sldId id="1224"/>
            <p14:sldId id="1163"/>
            <p14:sldId id="1357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68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612"/>
      </p:cViewPr>
      <p:guideLst>
        <p:guide pos="6947"/>
        <p:guide pos="688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手机双图+电脑单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361950" y="600075"/>
            <a:ext cx="11468100" cy="587149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950" y="158433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71486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661035" y="1062990"/>
            <a:ext cx="10860079" cy="0"/>
            <a:chOff x="661035" y="999490"/>
            <a:chExt cx="10860079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661035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9576744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01B0A3A8-63FC-038E-380A-A69172F68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680" y="5766428"/>
            <a:ext cx="4085208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16" name="文本占位符 8">
            <a:extLst>
              <a:ext uri="{FF2B5EF4-FFF2-40B4-BE49-F238E27FC236}">
                <a16:creationId xmlns:a16="http://schemas.microsoft.com/office/drawing/2014/main" id="{B9C4670D-9AB0-9A8A-1484-215965913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3740" y="5766428"/>
            <a:ext cx="3702940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9A4E0B6A-0FD7-1981-99C3-ECBDDEBF84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113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9">
            <a:extLst>
              <a:ext uri="{FF2B5EF4-FFF2-40B4-BE49-F238E27FC236}">
                <a16:creationId xmlns:a16="http://schemas.microsoft.com/office/drawing/2014/main" id="{BC04A3B4-F14D-29F8-1753-DC59169562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73451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19">
            <a:extLst>
              <a:ext uri="{FF2B5EF4-FFF2-40B4-BE49-F238E27FC236}">
                <a16:creationId xmlns:a16="http://schemas.microsoft.com/office/drawing/2014/main" id="{88DFEE5B-A7D8-DB44-BFE1-53122C668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789" y="1712913"/>
            <a:ext cx="522032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83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832189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释放风险下跌，为什么？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2025/4/28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F48D-4075-BE50-410C-C7504930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EB52A2-337C-D52B-FB88-3A798F227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看近期游资动向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46A4D1A-B25F-232F-9C56-8F7E8A06B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0" y="5766428"/>
            <a:ext cx="5778500" cy="370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游资炒作活跃时，可多关注其买卖方向</a:t>
            </a: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0B5EF060-FF00-C737-C37E-84C517E9F9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437"/>
          <a:stretch/>
        </p:blipFill>
        <p:spPr>
          <a:xfrm>
            <a:off x="2149475" y="1712913"/>
            <a:ext cx="2238375" cy="3835400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C86AC09E-1F5D-D889-14A6-F67788C0AF8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b="645"/>
          <a:stretch/>
        </p:blipFill>
        <p:spPr>
          <a:xfrm>
            <a:off x="4976812" y="1712913"/>
            <a:ext cx="2238375" cy="3835400"/>
          </a:xfrm>
        </p:spPr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0626D960-8DD1-40FC-B85E-78D78913E53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228"/>
          <a:stretch/>
        </p:blipFill>
        <p:spPr>
          <a:xfrm>
            <a:off x="7804150" y="1712913"/>
            <a:ext cx="2238375" cy="3835400"/>
          </a:xfrm>
        </p:spPr>
      </p:pic>
    </p:spTree>
    <p:extLst>
      <p:ext uri="{BB962C8B-B14F-4D97-AF65-F5344CB8AC3E}">
        <p14:creationId xmlns:p14="http://schemas.microsoft.com/office/powerpoint/2010/main" val="406209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874576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71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1.05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573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亿左右，有类似节前的量能盘整节奏；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上下跳空缺口；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资金背离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缺口压力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节假日消息面预期不稳，节前主力喜欢“偷袭” ，仓位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；关注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10:30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前涨停是否能＞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*跌停，以决定做龙虎进攻标的。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294" y="2292510"/>
            <a:ext cx="2485823" cy="2786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491076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行业：化工、机械设备、商业零售、物流、西药制药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主题：机器人、芯片、免税、大消费、黄金（长）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529840"/>
            <a:ext cx="2323789" cy="899160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1440357-EDEF-4424-163E-2913A79E4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防守方向：资金</a:t>
            </a:r>
            <a:r>
              <a:rPr lang="en-US" altLang="zh-CN" dirty="0"/>
              <a:t>/</a:t>
            </a:r>
            <a:r>
              <a:rPr lang="zh-CN" altLang="en-US" dirty="0"/>
              <a:t>周期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AC0A3D-9167-AD80-D735-13E7CA8A10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1239"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4C9DF2B-78C4-3064-391D-6648C5AF08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2570"/>
          <a:stretch/>
        </p:blipFill>
        <p:spPr>
          <a:xfrm>
            <a:off x="6231336" y="2271881"/>
            <a:ext cx="4832350" cy="2718197"/>
          </a:xfr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1B70EA-0607-3745-F652-2A5578D46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6" y="5354223"/>
            <a:ext cx="5013324" cy="34040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流动资金</a:t>
            </a: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zh-CN" altLang="en-US" dirty="0">
                <a:solidFill>
                  <a:srgbClr val="C00000"/>
                </a:solidFill>
              </a:rPr>
              <a:t>天翻红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C1FABE-0B94-DFC2-18D1-DFAC39CB7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日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zh-CN" altLang="en-US" dirty="0">
                <a:solidFill>
                  <a:srgbClr val="C00000"/>
                </a:solidFill>
              </a:rPr>
              <a:t>周金叉区域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B86F15-2AB4-B117-E60E-7B66B15349AA}"/>
              </a:ext>
            </a:extLst>
          </p:cNvPr>
          <p:cNvSpPr txBox="1"/>
          <p:nvPr/>
        </p:nvSpPr>
        <p:spPr>
          <a:xfrm>
            <a:off x="1280160" y="5882640"/>
            <a:ext cx="963168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节假日外围（主要是川普）消息不稳定，可选防守型方向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9F733B4-6657-6215-FCEE-6AC3D47E1E0D}"/>
              </a:ext>
            </a:extLst>
          </p:cNvPr>
          <p:cNvSpPr/>
          <p:nvPr/>
        </p:nvSpPr>
        <p:spPr>
          <a:xfrm>
            <a:off x="5639957" y="4614139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9DCE25C-5389-A015-BFC6-B483687B4AD4}"/>
              </a:ext>
            </a:extLst>
          </p:cNvPr>
          <p:cNvSpPr/>
          <p:nvPr/>
        </p:nvSpPr>
        <p:spPr>
          <a:xfrm>
            <a:off x="9218930" y="2846754"/>
            <a:ext cx="634682" cy="29573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A62602-8063-5497-14D9-E2776DB90F46}"/>
              </a:ext>
            </a:extLst>
          </p:cNvPr>
          <p:cNvSpPr/>
          <p:nvPr/>
        </p:nvSpPr>
        <p:spPr>
          <a:xfrm>
            <a:off x="9252268" y="3404194"/>
            <a:ext cx="634682" cy="29573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7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460527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b="583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13132</TotalTime>
  <Words>417</Words>
  <Application>Microsoft Office PowerPoint</Application>
  <PresentationFormat>宽屏</PresentationFormat>
  <Paragraphs>55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Roboto</vt:lpstr>
      <vt:lpstr>庞门正道标题体</vt:lpstr>
      <vt:lpstr>思源黑体 CN Normal</vt:lpstr>
      <vt:lpstr>Arial</vt:lpstr>
      <vt:lpstr>Calibri</vt:lpstr>
      <vt:lpstr>Wingdings</vt:lpstr>
      <vt:lpstr>等线</vt:lpstr>
      <vt:lpstr>思源黑体 CN Heavy</vt:lpstr>
      <vt:lpstr>思源黑体 CN Medium</vt:lpstr>
      <vt:lpstr>思源黑体 CN Regular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1828</cp:revision>
  <dcterms:created xsi:type="dcterms:W3CDTF">2019-06-19T02:08:00Z</dcterms:created>
  <dcterms:modified xsi:type="dcterms:W3CDTF">2025-04-28T09:03:09Z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