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162" r:id="rId5"/>
    <p:sldId id="1168" r:id="rId6"/>
    <p:sldId id="1178" r:id="rId7"/>
    <p:sldId id="1175" r:id="rId8"/>
    <p:sldId id="1208" r:id="rId9"/>
    <p:sldId id="1210" r:id="rId10"/>
    <p:sldId id="1163" r:id="rId11"/>
    <p:sldId id="1207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78"/>
            <p14:sldId id="1175"/>
            <p14:sldId id="1208"/>
            <p14:sldId id="1210"/>
            <p14:sldId id="1163"/>
            <p14:sldId id="1207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58" autoAdjust="0"/>
  </p:normalViewPr>
  <p:slideViewPr>
    <p:cSldViewPr snapToGrid="0" showGuides="1">
      <p:cViewPr>
        <p:scale>
          <a:sx n="125" d="100"/>
          <a:sy n="125" d="100"/>
        </p:scale>
        <p:origin x="186" y="-198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燃爆！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龙虎再度掀起炒作浪潮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2024/4/29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51A762-76DC-4B7B-998F-161C6E3DC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龙虎用户的好心意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79C47-490B-4470-809F-53F4CF713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555449"/>
            <a:ext cx="9937750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软件工具及投顾服务能帮到大家，就是最好的认可</a:t>
            </a:r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有缘千里来相会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72A4D4-F5C5-4678-A56F-D2E69277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09" y="1709963"/>
            <a:ext cx="4352381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678763-BD2F-48B2-B59E-ED685707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DEB244D-33B5-4E71-9E0F-4346EADDEABB}"/>
              </a:ext>
            </a:extLst>
          </p:cNvPr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C7B569-6078-449A-994C-DE6A4EC8DA90}"/>
              </a:ext>
            </a:extLst>
          </p:cNvPr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44199A-8765-4B23-95F2-6E0D086C18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37EB01-929D-42B7-9823-9DC22B9FD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668" y="5421955"/>
            <a:ext cx="3558307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E316A5-4263-4CC3-83BF-C659E4D76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583919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开盘即为龙虎进攻节奏（涨停＞跌停），涨停家数＞</a:t>
            </a:r>
            <a:r>
              <a:rPr lang="en-US" altLang="zh-CN" b="1" dirty="0">
                <a:solidFill>
                  <a:srgbClr val="C00000"/>
                </a:solidFill>
              </a:rPr>
              <a:t>100</a:t>
            </a:r>
            <a:r>
              <a:rPr lang="zh-CN" altLang="en-US" b="1" dirty="0">
                <a:solidFill>
                  <a:srgbClr val="C00000"/>
                </a:solidFill>
              </a:rPr>
              <a:t>，龙虎疯狂，注意明日分化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1.21</a:t>
            </a:r>
            <a:r>
              <a:rPr lang="zh-CN" altLang="en-US" b="1" dirty="0">
                <a:solidFill>
                  <a:srgbClr val="C00000"/>
                </a:solidFill>
              </a:rPr>
              <a:t>万亿，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月</a:t>
            </a:r>
            <a:r>
              <a:rPr lang="en-US" altLang="zh-CN" b="1" dirty="0">
                <a:solidFill>
                  <a:srgbClr val="C00000"/>
                </a:solidFill>
              </a:rPr>
              <a:t>28</a:t>
            </a:r>
            <a:r>
              <a:rPr lang="zh-CN" altLang="en-US" b="1" dirty="0">
                <a:solidFill>
                  <a:srgbClr val="C00000"/>
                </a:solidFill>
              </a:rPr>
              <a:t>日以来最高量，利于市场好转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204" y="1935493"/>
            <a:ext cx="1785877" cy="3486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 b="490"/>
          <a:stretch/>
        </p:blipFill>
        <p:spPr>
          <a:xfrm>
            <a:off x="6767798" y="1917907"/>
            <a:ext cx="2286577" cy="3521242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  <a:r>
              <a:rPr lang="en-US" altLang="zh-CN" sz="2000" b="1" dirty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暴涨暴跌的都在这里了）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6B8CA-7881-49F1-9446-0FC784CA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8" y="2205125"/>
            <a:ext cx="18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龙虎紫旗是选股关键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/>
        </p:blipFill>
        <p:spPr>
          <a:xfrm>
            <a:off x="2057479" y="1775073"/>
            <a:ext cx="4284278" cy="379665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回档金叉初期，波段为主；中后期，超短线为主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1DEB7-1C5A-4941-87CE-18DFC31ABD4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87"/>
          <a:stretch/>
        </p:blipFill>
        <p:spPr bwMode="auto">
          <a:xfrm>
            <a:off x="7111921" y="1772021"/>
            <a:ext cx="2279729" cy="37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F828E9-FB6C-411F-A5F1-FD6F8BF73B72}"/>
              </a:ext>
            </a:extLst>
          </p:cNvPr>
          <p:cNvSpPr/>
          <p:nvPr/>
        </p:nvSpPr>
        <p:spPr>
          <a:xfrm>
            <a:off x="6309687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AB7FF6-F1DF-44A4-9DC6-A7809A772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紫旗回档其实很简单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937004-B489-4EEE-8E27-EB6135E27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三板斧的升级版</a:t>
            </a:r>
            <a:r>
              <a:rPr lang="en-US" altLang="zh-CN" sz="2000" b="1" dirty="0">
                <a:solidFill>
                  <a:srgbClr val="C00000"/>
                </a:solidFill>
              </a:rPr>
              <a:t>——</a:t>
            </a:r>
          </a:p>
          <a:p>
            <a:r>
              <a:rPr lang="zh-CN" altLang="en-US" sz="2000" b="1" dirty="0">
                <a:solidFill>
                  <a:srgbClr val="C00000"/>
                </a:solidFill>
              </a:rPr>
              <a:t>紫旗代表龙虎资金进攻性强，后续回档更易短线爆发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A3D489B-EC92-4AD0-86CD-432164739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12A68DE4-3950-4BF7-B4E8-C90BC32ECD5C}"/>
              </a:ext>
            </a:extLst>
          </p:cNvPr>
          <p:cNvSpPr/>
          <p:nvPr/>
        </p:nvSpPr>
        <p:spPr>
          <a:xfrm>
            <a:off x="8623258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9E108FE-E9DA-408A-BFB7-4B0853EA7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EAE61F-20E0-4D15-9ECB-11BCC1E08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7D79423-E40A-4EB4-8197-86B775DF1C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68" b="24873"/>
          <a:stretch/>
        </p:blipFill>
        <p:spPr>
          <a:xfrm>
            <a:off x="1127125" y="1698847"/>
            <a:ext cx="4461106" cy="3931022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87E474-C628-4672-A821-E24C78E9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436" y="1702859"/>
            <a:ext cx="2352136" cy="39270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D74C4A-BE97-433C-92DD-2FAB22248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777" y="1702894"/>
            <a:ext cx="2352136" cy="392697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1E835599-A582-4AD2-94F3-5A4D87E47FB6}"/>
              </a:ext>
            </a:extLst>
          </p:cNvPr>
          <p:cNvSpPr/>
          <p:nvPr/>
        </p:nvSpPr>
        <p:spPr>
          <a:xfrm>
            <a:off x="7929558" y="5257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60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232</Words>
  <Application>Microsoft Office PowerPoint</Application>
  <PresentationFormat>宽屏</PresentationFormat>
  <Paragraphs>40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1426</cp:revision>
  <dcterms:created xsi:type="dcterms:W3CDTF">2019-06-19T02:08:00Z</dcterms:created>
  <dcterms:modified xsi:type="dcterms:W3CDTF">2024-04-29T09:08:17Z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