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1454" r:id="rId5"/>
    <p:sldId id="1455" r:id="rId6"/>
    <p:sldId id="1456" r:id="rId7"/>
    <p:sldId id="1439" r:id="rId8"/>
    <p:sldId id="1432" r:id="rId9"/>
    <p:sldId id="1419" r:id="rId10"/>
    <p:sldId id="1452" r:id="rId11"/>
    <p:sldId id="1201" r:id="rId12"/>
    <p:sldId id="734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6"/>
            <p14:sldId id="1439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0" d="100"/>
          <a:sy n="100" d="100"/>
        </p:scale>
        <p:origin x="360" y="84"/>
      </p:cViewPr>
      <p:guideLst>
        <p:guide pos="7400"/>
        <p:guide pos="288"/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9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image" Target="../media/image8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紧跟主线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稳住节奏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 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五一快乐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7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8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9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0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12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13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  <a:endParaRPr lang="zh-CN" altLang="en-US" dirty="0">
              <a:solidFill>
                <a:srgbClr val="C0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16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18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19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20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1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  <a:endParaRPr lang="en-US" altLang="zh-CN" sz="1400" dirty="0">
                <a:solidFill>
                  <a:srgbClr val="FFFFFF"/>
                </a:solidFill>
                <a:latin typeface="+mn-ea"/>
              </a:endParaRPr>
            </a:p>
          </p:txBody>
        </p:sp>
      </p:grpSp>
    </p:spTree>
    <p:custDataLst>
      <p:tags r:id="rId2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2.5</a:t>
            </a:r>
            <a:r>
              <a:rPr dirty="0"/>
              <a:t>万亿以上，高活跃，龙虎继续进攻，</a:t>
            </a:r>
            <a:r>
              <a:rPr lang="en-US" altLang="zh-CN" dirty="0"/>
              <a:t>7</a:t>
            </a:r>
            <a:r>
              <a:rPr dirty="0"/>
              <a:t>成仓以上</a:t>
            </a:r>
            <a:r>
              <a:rPr lang="zh-CN" altLang="en-US" dirty="0"/>
              <a:t>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龙虎关注度高的方向；科技成长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战法选择：能抗能打（稳中求进）、紫旗回档（震荡）、紫旗突破熊线（强势）。</a:t>
            </a:r>
            <a:endParaRPr lang="zh-CN" altLang="en-US" dirty="0"/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>
            <a:fillRect/>
          </a:stretch>
        </p:blipFill>
        <p:spPr>
          <a:xfrm>
            <a:off x="2722340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" b="1843"/>
          <a:stretch>
            <a:fillRect/>
          </a:stretch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0440" y="1746504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0600" y="1505712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38608" y="837150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240" b="240"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l="1736" r="1736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  <a:endParaRPr lang="zh-CN" altLang="en-US" sz="1400" dirty="0">
              <a:solidFill>
                <a:schemeClr val="l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l="575" r="575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rcRect l="1511" r="1511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4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26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  <a:endParaRPr lang="zh-CN" altLang="en-US" dirty="0"/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5" cy="6857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市场稍微反弹，个股强度就大幅度提升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6446" y="1147416"/>
            <a:ext cx="5762269" cy="435727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36281" y="1087991"/>
            <a:ext cx="2939789" cy="441669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WPS 演示</Application>
  <PresentationFormat>宽屏</PresentationFormat>
  <Paragraphs>84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0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2067</cp:revision>
  <dcterms:created xsi:type="dcterms:W3CDTF">2019-06-19T02:08:00Z</dcterms:created>
  <dcterms:modified xsi:type="dcterms:W3CDTF">2026-04-30T01:42:04Z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EBF8DB5FD94B49F7B17BC65F9BA08668</vt:lpwstr>
  </property>
</Properties>
</file>