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1454" r:id="rId5"/>
    <p:sldId id="1430" r:id="rId6"/>
    <p:sldId id="1439" r:id="rId7"/>
    <p:sldId id="1432" r:id="rId8"/>
    <p:sldId id="1419" r:id="rId9"/>
    <p:sldId id="1452" r:id="rId10"/>
    <p:sldId id="1201" r:id="rId11"/>
    <p:sldId id="734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调整初期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静待周线金叉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大盘缺口已补，卡位辅助线，有分化需求；两市重回</a:t>
            </a:r>
            <a:r>
              <a:rPr lang="en-US" altLang="zh-CN" dirty="0"/>
              <a:t>2</a:t>
            </a:r>
            <a:r>
              <a:rPr lang="zh-CN" altLang="en-US" dirty="0"/>
              <a:t>万亿，周线金叉向好；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>
            <a:fillRect/>
          </a:stretch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838" y="747486"/>
            <a:ext cx="6035073" cy="4572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79015"/>
                <a:gridCol w="4848694"/>
                <a:gridCol w="3554413"/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  <a:endParaRPr lang="zh-CN" altLang="en-US" sz="1200" spc="150" dirty="0">
                <a:solidFill>
                  <a:srgbClr val="FFF6E8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WPS 演示</Application>
  <PresentationFormat>宽屏</PresentationFormat>
  <Paragraphs>95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2019</cp:revision>
  <dcterms:created xsi:type="dcterms:W3CDTF">2019-06-19T02:08:00Z</dcterms:created>
  <dcterms:modified xsi:type="dcterms:W3CDTF">2026-04-03T01:42:12Z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