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54" r:id="rId3"/>
    <p:sldId id="1430" r:id="rId4"/>
    <p:sldId id="1439" r:id="rId5"/>
    <p:sldId id="1432" r:id="rId6"/>
    <p:sldId id="1419" r:id="rId7"/>
    <p:sldId id="1452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32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无量反抽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聚焦游资帮派进攻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2026/4/7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本周出金叉很是正常，但资金量能不足，反弹相对不稳定，小加仓或不加皆可；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r="301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726" y="750351"/>
            <a:ext cx="5629297" cy="4514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/>
              <a:t>市场整体震荡下行，金榜压力也不小，偶有短线爆发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147416"/>
            <a:ext cx="7249336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B93DD2-53AA-D0CD-F175-23BACC99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183" y="1147417"/>
            <a:ext cx="2887905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383</Words>
  <Application>Microsoft Office PowerPoint</Application>
  <PresentationFormat>宽屏</PresentationFormat>
  <Paragraphs>57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2025</cp:revision>
  <dcterms:created xsi:type="dcterms:W3CDTF">2019-06-19T02:08:00Z</dcterms:created>
  <dcterms:modified xsi:type="dcterms:W3CDTF">2026-04-07T10:03:53Z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