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19" r:id="rId6"/>
    <p:sldId id="323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9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6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7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0.png"/><Relationship Id="rId7" Type="http://schemas.openxmlformats.org/officeDocument/2006/relationships/tags" Target="../tags/tag96.xml"/><Relationship Id="rId6" Type="http://schemas.openxmlformats.org/officeDocument/2006/relationships/image" Target="../media/image19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8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1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二次回落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9960" y="230886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/>
              <a:t>短线上攻，中线上攻；流动资金。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/>
              <a:t>主线</a:t>
            </a:r>
            <a:r>
              <a:rPr lang="en-US" altLang="zh-CN" sz="2200" b="1"/>
              <a:t>→</a:t>
            </a:r>
            <a:r>
              <a:rPr lang="zh-CN" altLang="en-US" sz="2200" b="1"/>
              <a:t>持续性。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86360" y="4678045"/>
            <a:ext cx="1035240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大盘分析（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3.26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）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82765" y="1676400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在横向样本统计的短线超跌数值修复近零的基础上，连续两天的普反行情缺乏能够强势扩散的主线板块支撑，流动资金持续翻绿三天，这种情况下，反弹的持续性自然难以走高，周四的调整也就顺理成章。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只要</a:t>
            </a:r>
            <a:r>
              <a:rPr lang="zh-CN" altLang="en-US" sz="17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美以局势没有出现大的异动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，即没有重大外力扰动市场，那么周二、周三连续两日的反弹，已足以说明当前位置多方具备主动进攻的意愿。因此，在没有外力冲击的前提下，</a:t>
            </a:r>
            <a:r>
              <a:rPr lang="zh-CN" altLang="en-US" sz="1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短期来看，本周一下探的低点大概率不会被跌破，有第一波回踩的点位作为参考，后续二次回落的下跌，就会吸引不少资金尝试博弈，届时更容易形成反弹共识。</a:t>
            </a:r>
            <a:endParaRPr lang="zh-CN" altLang="en-US" sz="17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032510"/>
            <a:ext cx="6514465" cy="51581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82765" y="1676400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隔夜美股大涨及地缘政治缓和传闻双重利好带动，指数大幅高开，开盘点位基本接近昨日高点，日内修复预期被充分拉满，高开后呈现震荡走势。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5000+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红盘，炸板率高达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40%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，跌停家数较前两日有所增加，近期强势股及活跃股反馈平淡；连板个股数量稀少。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板块轮动的极端性也凸显情绪的不稳定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昨日领涨的板块和个股，今日多数出现直接调整甚至收出大阴线，而今日拉升的标的中，不少是昨日收出大阴线的个股，市场赚钱效应难以持续。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流动资金持续翻绿，中短线上攻尚未明显好转。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848360"/>
            <a:ext cx="6794500" cy="51885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45" y="1482090"/>
            <a:ext cx="7275195" cy="386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385953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宽屏</PresentationFormat>
  <Paragraphs>151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265</cp:revision>
  <dcterms:created xsi:type="dcterms:W3CDTF">2019-06-19T02:08:00Z</dcterms:created>
  <dcterms:modified xsi:type="dcterms:W3CDTF">2026-04-01T12:37:44Z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C0A1A70215C04903BEBE1B417D89AB5A_13</vt:lpwstr>
  </property>
</Properties>
</file>