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3"/>
    <p:sldId id="321" r:id="rId4"/>
    <p:sldId id="322" r:id="rId5"/>
    <p:sldId id="323" r:id="rId6"/>
    <p:sldId id="325" r:id="rId7"/>
    <p:sldId id="324" r:id="rId8"/>
    <p:sldId id="313" r:id="rId9"/>
    <p:sldId id="314" r:id="rId10"/>
    <p:sldId id="315" r:id="rId11"/>
    <p:sldId id="317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2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96.xml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8.xml"/><Relationship Id="rId2" Type="http://schemas.openxmlformats.org/officeDocument/2006/relationships/image" Target="../media/image18.png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0.xml"/><Relationship Id="rId2" Type="http://schemas.openxmlformats.org/officeDocument/2006/relationships/image" Target="../media/image19.png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22.png"/><Relationship Id="rId7" Type="http://schemas.openxmlformats.org/officeDocument/2006/relationships/tags" Target="../tags/tag105.xml"/><Relationship Id="rId6" Type="http://schemas.openxmlformats.org/officeDocument/2006/relationships/image" Target="../media/image21.png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20.png"/><Relationship Id="rId2" Type="http://schemas.openxmlformats.org/officeDocument/2006/relationships/tags" Target="../tags/tag102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image" Target="../media/image23.png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转向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2765" y="230886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短线上攻，中线上攻；流动资金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7578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(4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月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日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)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2150" y="2084705"/>
            <a:ext cx="5149850" cy="2548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震荡走低，成交缩量近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1700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万亿，绿盘的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4300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多家，炸板率高达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40%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，市场做多情绪持续低迷，整体盘面氛围偏弱，大盘核心数据依旧未走好（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中短线上攻向下，流动资金持续翻绿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左侧与右侧的选择：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前低，缓跌到急跌，触发短线超跌；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中间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主题赚钱效应的延续性；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中短线上攻向上，流动资金翻红，熊线上移。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6675" y="1106805"/>
            <a:ext cx="70389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2150" y="2084705"/>
            <a:ext cx="5149850" cy="2548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美以伊三方达成两周停战协议，大幅缓解全球地缘政治风险，降低通胀预期及货币政策紧缩预期，为市场提供了充分的情绪缓和空间！！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量能释放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8000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亿，入场资金规模较大，市场参与积极性显著提升，流动资金触发翻红。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主题异动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中短线上攻扭头向上。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144905"/>
            <a:ext cx="7042150" cy="5006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315" y="4356735"/>
            <a:ext cx="11490325" cy="2102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科技（云计算、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CPO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、光纤等细分领域）是今日市场的引领方向，进攻力度十足，充分体现资金入场的决心，进一步巩固其主线地位。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科技方向若能延续赚钱效应，将进一步验证反弹的有效性，提升场外资金的风险偏好。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65" y="571500"/>
            <a:ext cx="11953875" cy="3355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宽屏</PresentationFormat>
  <Paragraphs>179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KSOFD723FC5D</vt:lpstr>
      <vt:lpstr>ksdb</vt:lpstr>
      <vt:lpstr>KSOF28C8607A</vt:lpstr>
      <vt:lpstr>Arial Unicode MS</vt:lpstr>
      <vt:lpstr>Calibri</vt:lpstr>
      <vt:lpstr>KSOFBD28ECAF</vt:lpstr>
      <vt:lpstr>KSOFDDF4E7ED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273</cp:revision>
  <dcterms:created xsi:type="dcterms:W3CDTF">2019-06-19T02:08:00Z</dcterms:created>
  <dcterms:modified xsi:type="dcterms:W3CDTF">2026-04-08T09:33:55Z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717A15EEF80741A4B189C133463032FC_13</vt:lpwstr>
  </property>
</Properties>
</file>