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5" r:id="rId6"/>
    <p:sldId id="324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7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8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1.png"/><Relationship Id="rId7" Type="http://schemas.openxmlformats.org/officeDocument/2006/relationships/tags" Target="../tags/tag96.xml"/><Relationship Id="rId6" Type="http://schemas.openxmlformats.org/officeDocument/2006/relationships/image" Target="../media/image20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19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2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攻守转换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短线上攻，</a:t>
            </a:r>
            <a:r>
              <a:rPr lang="zh-CN" altLang="en-US" sz="2200" b="1">
                <a:solidFill>
                  <a:schemeClr val="tx1"/>
                </a:solidFill>
              </a:rPr>
              <a:t>中线上攻；</a:t>
            </a:r>
            <a:r>
              <a:rPr lang="zh-CN" altLang="en-US" sz="2200" b="1">
                <a:solidFill>
                  <a:srgbClr val="FF0000"/>
                </a:solidFill>
              </a:rPr>
              <a:t>流动资金</a:t>
            </a:r>
            <a:r>
              <a:rPr lang="zh-CN" altLang="en-US" sz="2200" b="1"/>
              <a:t>。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主线</a:t>
            </a:r>
            <a:r>
              <a:rPr lang="en-US" altLang="zh-CN" sz="2200" b="1">
                <a:solidFill>
                  <a:srgbClr val="FF0000"/>
                </a:solidFill>
              </a:rPr>
              <a:t>→</a:t>
            </a:r>
            <a:r>
              <a:rPr lang="zh-CN" altLang="en-US" sz="2200" b="1">
                <a:solidFill>
                  <a:srgbClr val="FF0000"/>
                </a:solidFill>
              </a:rPr>
              <a:t>持续性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红色区域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短线强势</a:t>
            </a:r>
            <a:r>
              <a:rPr lang="zh-CN" altLang="en-US"/>
              <a:t>阶段：机会大于风险，可以操作；</a:t>
            </a:r>
            <a:endParaRPr lang="zh-CN" altLang="en-US"/>
          </a:p>
          <a:p>
            <a:r>
              <a:rPr lang="zh-CN" altLang="en-US">
                <a:solidFill>
                  <a:srgbClr val="00B050"/>
                </a:solidFill>
              </a:rPr>
              <a:t>绿色区域</a:t>
            </a:r>
            <a:r>
              <a:rPr lang="en-US" altLang="zh-CN">
                <a:solidFill>
                  <a:srgbClr val="00B050"/>
                </a:solidFill>
              </a:rPr>
              <a:t>=</a:t>
            </a:r>
            <a:r>
              <a:rPr lang="zh-CN" altLang="en-US">
                <a:solidFill>
                  <a:srgbClr val="00B050"/>
                </a:solidFill>
              </a:rPr>
              <a:t>短线弱势</a:t>
            </a:r>
            <a:r>
              <a:rPr lang="zh-CN" altLang="en-US"/>
              <a:t>阶段：风险大于机会，尽量观望。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FF0000"/>
                </a:solidFill>
              </a:rPr>
              <a:t>启动点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zh-CN" altLang="en-US"/>
              <a:t>」信号；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00B050"/>
                </a:solidFill>
              </a:rPr>
              <a:t>兑现点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>
                <a:solidFill>
                  <a:srgbClr val="00B050"/>
                </a:solidFill>
              </a:rPr>
              <a:t>出</a:t>
            </a:r>
            <a:r>
              <a:rPr lang="zh-CN" altLang="en-US"/>
              <a:t>」信号。</a:t>
            </a:r>
            <a:endParaRPr lang="zh-CN" altLang="en-US"/>
          </a:p>
          <a:p>
            <a:r>
              <a:rPr lang="zh-CN" altLang="en-US" b="1"/>
              <a:t>短线操作频率越高，越要遵循交易模式，波段先锋高胜率信号：</a:t>
            </a:r>
            <a:r>
              <a:rPr lang="zh-CN" altLang="en-US" sz="2000" b="1">
                <a:solidFill>
                  <a:srgbClr val="FF0000"/>
                </a:solidFill>
              </a:rPr>
              <a:t>红阶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进！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715" y="4375785"/>
            <a:ext cx="2432050" cy="2299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-133350" y="6008370"/>
            <a:ext cx="92075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418</a:t>
            </a:r>
            <a:r>
              <a:rPr lang="zh-CN" altLang="en-US" sz="2200" b="1">
                <a:solidFill>
                  <a:srgbClr val="FF0000"/>
                </a:solidFill>
              </a:rPr>
              <a:t>福利来袭：年度版</a:t>
            </a:r>
            <a:r>
              <a:rPr lang="en-US" altLang="zh-CN" sz="2200" b="1">
                <a:solidFill>
                  <a:srgbClr val="FF0000"/>
                </a:solidFill>
              </a:rPr>
              <a:t>8.8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872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768</a:t>
            </a:r>
            <a:r>
              <a:rPr lang="zh-CN" altLang="en-US" sz="2200" b="1">
                <a:solidFill>
                  <a:srgbClr val="FF0000"/>
                </a:solidFill>
              </a:rPr>
              <a:t>元，</a:t>
            </a:r>
            <a:r>
              <a:rPr lang="en-US" altLang="zh-CN" sz="2200" b="1">
                <a:solidFill>
                  <a:srgbClr val="FF0000"/>
                </a:solidFill>
              </a:rPr>
              <a:t>2</a:t>
            </a:r>
            <a:r>
              <a:rPr lang="zh-CN" altLang="en-US" sz="2200" b="1">
                <a:solidFill>
                  <a:srgbClr val="FF0000"/>
                </a:solidFill>
              </a:rPr>
              <a:t>年版</a:t>
            </a:r>
            <a:r>
              <a:rPr lang="en-US" altLang="zh-CN" sz="2200" b="1">
                <a:solidFill>
                  <a:srgbClr val="FF0000"/>
                </a:solidFill>
              </a:rPr>
              <a:t>7.5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1744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ym typeface="+mn-ea"/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1308</a:t>
            </a:r>
            <a:r>
              <a:rPr lang="zh-CN" altLang="en-US" sz="2200" b="1">
                <a:solidFill>
                  <a:srgbClr val="FF0000"/>
                </a:solidFill>
              </a:rPr>
              <a:t>元。</a:t>
            </a:r>
            <a:endParaRPr lang="zh-CN" altLang="en-US" sz="2200" b="1">
              <a:solidFill>
                <a:srgbClr val="FF0000"/>
              </a:solidFill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64770" y="4965700"/>
            <a:ext cx="10831195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指数压力位置附近，短期获利盘庞大，分歧加剧，恐慌未释放，处于敏感阶段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均股价近期流动资金持续翻红、短线上攻持续向上的强势格局，今日也因科技主线分化而出现变化，创业板作为前期科技领涨的核心阵地，今日转为领跌，背后正是科技主线分化、补涨效应弱化的影响，在前期积累庞大获利盘的背景下，市场短期需要适当控制节奏，情绪波动将进一步加大。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713105"/>
            <a:ext cx="7200000" cy="409321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科技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315" y="4356735"/>
            <a:ext cx="11490325" cy="2102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进攻乏力，防守过渡，轮动特征显著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进攻端：科技主线分化，补涨效应持续弱化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防守端：医药电力轮动，仅为过渡性布局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40" y="520065"/>
            <a:ext cx="11982450" cy="381000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1190"/>
            <a:ext cx="4937125" cy="5797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715" y="4145280"/>
            <a:ext cx="2432050" cy="2280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WPS 演示</Application>
  <PresentationFormat>宽屏</PresentationFormat>
  <Paragraphs>148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277</cp:revision>
  <dcterms:created xsi:type="dcterms:W3CDTF">2019-06-19T02:08:00Z</dcterms:created>
  <dcterms:modified xsi:type="dcterms:W3CDTF">2026-04-15T12:48:36Z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61F17800CBBC428C8BAD56EC33E71ED2_13</vt:lpwstr>
  </property>
</Properties>
</file>