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8"/>
  </p:handoutMasterIdLst>
  <p:sldIdLst>
    <p:sldId id="868" r:id="rId3"/>
    <p:sldId id="877" r:id="rId5"/>
    <p:sldId id="869" r:id="rId6"/>
    <p:sldId id="1227" r:id="rId7"/>
    <p:sldId id="1347" r:id="rId8"/>
    <p:sldId id="1538" r:id="rId9"/>
    <p:sldId id="1542" r:id="rId10"/>
    <p:sldId id="1541" r:id="rId11"/>
    <p:sldId id="878" r:id="rId12"/>
    <p:sldId id="1514" r:id="rId13"/>
    <p:sldId id="1507" r:id="rId14"/>
    <p:sldId id="1426" r:id="rId15"/>
    <p:sldId id="1545" r:id="rId16"/>
    <p:sldId id="1355" r:id="rId17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538"/>
            <p14:sldId id="1542"/>
            <p14:sldId id="1541"/>
          </p14:sldIdLst>
        </p14:section>
        <p14:section name="市场节奏" id="{D8B0A2C5-1F55-4F56-9B21-CF550DA541C3}">
          <p14:sldIdLst>
            <p14:sldId id="878"/>
            <p14:sldId id="1514"/>
            <p14:sldId id="1507"/>
            <p14:sldId id="1426"/>
            <p14:sldId id="1545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94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94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3" Type="http://schemas.openxmlformats.org/officeDocument/2006/relationships/tags" Target="tags/tag28.xml"/><Relationship Id="rId22" Type="http://schemas.openxmlformats.org/officeDocument/2006/relationships/commentAuthors" Target="commentAuthors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handoutMaster" Target="handoutMasters/handoutMaster1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8" Type="http://schemas.openxmlformats.org/officeDocument/2006/relationships/image" Target="../media/image30.png"/><Relationship Id="rId7" Type="http://schemas.openxmlformats.org/officeDocument/2006/relationships/image" Target="../media/image29.png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32.png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8" Type="http://schemas.openxmlformats.org/officeDocument/2006/relationships/image" Target="../media/image30.png"/><Relationship Id="rId7" Type="http://schemas.openxmlformats.org/officeDocument/2006/relationships/image" Target="../media/image29.png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2" Type="http://schemas.openxmlformats.org/officeDocument/2006/relationships/slideLayout" Target="../slideLayouts/slideLayout3.xml"/><Relationship Id="rId11" Type="http://schemas.openxmlformats.org/officeDocument/2006/relationships/image" Target="../media/image34.png"/><Relationship Id="rId10" Type="http://schemas.openxmlformats.org/officeDocument/2006/relationships/image" Target="../media/image32.png"/><Relationship Id="rId1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35.png"/><Relationship Id="rId1" Type="http://schemas.openxmlformats.org/officeDocument/2006/relationships/tags" Target="../tags/tag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83378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不惧利空，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混沌状态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词元</a:t>
            </a:r>
            <a:r>
              <a:rPr dirty="0"/>
              <a:t>概念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3. 26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1540" y="1655445"/>
            <a:ext cx="8220075" cy="1447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930" y="3221355"/>
            <a:ext cx="4522470" cy="26333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5995" y="1655445"/>
            <a:ext cx="5046980" cy="419862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符合模式的个股：南京熊猫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和顺电气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1897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69215" y="0"/>
            <a:ext cx="1226375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7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</a:t>
            </a:r>
            <a:r>
              <a:rPr b="1">
                <a:solidFill>
                  <a:srgbClr val="FF0000"/>
                </a:solidFill>
              </a:rPr>
              <a:t>满仓，指数上行震荡中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2170" y="1677670"/>
            <a:ext cx="4899660" cy="43332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600" y="1677670"/>
            <a:ext cx="4963160" cy="433324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9516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9795" y="1767205"/>
            <a:ext cx="5091430" cy="40957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8110" y="1685290"/>
            <a:ext cx="4758055" cy="433451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69515" y="1677670"/>
            <a:ext cx="7120890" cy="417449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82035" y="1578610"/>
            <a:ext cx="4886960" cy="4270375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1895166" y="55187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相关概念：海峡两岸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相关个股：青山纸业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立讯精密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睿能科技</a:t>
            </a:r>
            <a:endParaRPr b="1">
              <a:solidFill>
                <a:srgbClr val="FF0000"/>
              </a:solidFill>
            </a:endParaRPr>
          </a:p>
          <a:p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32785" y="1578610"/>
            <a:ext cx="5593715" cy="4650105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2119321" y="558922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相关概念：通信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相关个股：汇源通信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r>
              <a:rPr b="1">
                <a:solidFill>
                  <a:srgbClr val="FF0000"/>
                </a:solidFill>
              </a:rPr>
              <a:t>东山精密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中嘉博创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光通信概念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44115" y="1578610"/>
            <a:ext cx="7162800" cy="463867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84.76370078740156,&quot;left&quot;:308.1591338582677,&quot;top&quot;:336.1789763779528,&quot;width&quot;:436.8912598425197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761</Words>
  <Application>WPS 演示</Application>
  <PresentationFormat>宽屏</PresentationFormat>
  <Paragraphs>205</Paragraphs>
  <Slides>14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36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思源黑体 CN Bold</vt:lpstr>
      <vt:lpstr>Arial Unicode MS</vt:lpstr>
      <vt:lpstr>等线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1604</cp:revision>
  <dcterms:created xsi:type="dcterms:W3CDTF">2019-06-19T02:08:00Z</dcterms:created>
  <dcterms:modified xsi:type="dcterms:W3CDTF">2026-04-13T00:39:05Z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2E66506B5FFE4C93BBACE7936269FB42_13</vt:lpwstr>
  </property>
</Properties>
</file>