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868" r:id="rId3"/>
    <p:sldId id="1553" r:id="rId5"/>
    <p:sldId id="1562" r:id="rId6"/>
    <p:sldId id="1558" r:id="rId7"/>
    <p:sldId id="1559" r:id="rId8"/>
    <p:sldId id="1563" r:id="rId9"/>
    <p:sldId id="1331" r:id="rId10"/>
    <p:sldId id="1332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53"/>
          </p14:sldIdLst>
        </p14:section>
        <p14:section name="一线游资" id="{D8B0A2C5-1F55-4F56-9B21-CF550DA541C3}">
          <p14:sldIdLst>
            <p14:sldId id="1562"/>
            <p14:sldId id="1558"/>
            <p14:sldId id="1559"/>
            <p14:sldId id="1563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0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5.png"/><Relationship Id="rId3" Type="http://schemas.openxmlformats.org/officeDocument/2006/relationships/tags" Target="../tags/tag27.xml"/><Relationship Id="rId2" Type="http://schemas.openxmlformats.org/officeDocument/2006/relationships/image" Target="../media/image14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章盟主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3185" y="1578610"/>
            <a:ext cx="757682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085" y="1578610"/>
            <a:ext cx="5788025" cy="4726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上塘路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0" y="1657350"/>
            <a:ext cx="5593715" cy="4636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宁波桑田路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2390" y="1659255"/>
            <a:ext cx="6966585" cy="4652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宁波桑田路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1689100"/>
            <a:ext cx="5946775" cy="4683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>宽屏</PresentationFormat>
  <Paragraphs>44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0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1441</cp:revision>
  <dcterms:created xsi:type="dcterms:W3CDTF">2019-06-19T02:08:00Z</dcterms:created>
  <dcterms:modified xsi:type="dcterms:W3CDTF">2026-04-14T09:02:34Z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B64494835E1748909D06B962E8FDAEC8_13</vt:lpwstr>
  </property>
</Properties>
</file>