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868" r:id="rId3"/>
    <p:sldId id="877" r:id="rId5"/>
    <p:sldId id="869" r:id="rId6"/>
    <p:sldId id="1227" r:id="rId7"/>
    <p:sldId id="1231" r:id="rId8"/>
    <p:sldId id="1225" r:id="rId9"/>
    <p:sldId id="1230" r:id="rId10"/>
    <p:sldId id="1232" r:id="rId11"/>
    <p:sldId id="878" r:id="rId12"/>
    <p:sldId id="1131" r:id="rId13"/>
    <p:sldId id="1191" r:id="rId14"/>
    <p:sldId id="1132" r:id="rId15"/>
    <p:sldId id="1170" r:id="rId16"/>
    <p:sldId id="1184" r:id="rId17"/>
    <p:sldId id="1217" r:id="rId18"/>
    <p:sldId id="1190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227"/>
            <p14:sldId id="1231"/>
            <p14:sldId id="1225"/>
            <p14:sldId id="1230"/>
            <p14:sldId id="1232"/>
          </p14:sldIdLst>
        </p14:section>
        <p14:section name="市场节奏" id="{D8B0A2C5-1F55-4F56-9B21-CF550DA541C3}">
          <p14:sldIdLst>
            <p14:sldId id="878"/>
            <p14:sldId id="1131"/>
            <p14:sldId id="1191"/>
            <p14:sldId id="1132"/>
            <p14:sldId id="1170"/>
            <p14:sldId id="1184"/>
            <p14:sldId id="1217"/>
            <p14:sldId id="1190"/>
          </p14:sldIdLst>
        </p14:section>
        <p14:section name="无标题节" id="{5F52EC0A-C796-4C5F-8D81-8C50DD54411E}">
          <p14:sldIdLst/>
        </p14:section>
      </p14:sectionLst>
    </p:ext>
    <p:ext uri="{EFAFB233-063F-42B5-8137-9DF3F51BA10A}">
      <p15:sldGuideLst xmlns:p15="http://schemas.microsoft.com/office/powerpoint/2012/main">
        <p15:guide id="1" pos="6956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56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2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9.png"/><Relationship Id="rId3" Type="http://schemas.openxmlformats.org/officeDocument/2006/relationships/tags" Target="../tags/tag18.xml"/><Relationship Id="rId2" Type="http://schemas.openxmlformats.org/officeDocument/2006/relationships/image" Target="../media/image25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豁免关税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边走边看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占位符 7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743710" y="1682115"/>
            <a:ext cx="8898890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2116781" y="6010234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4.11  </a:t>
            </a:r>
            <a:r>
              <a:rPr b="1">
                <a:solidFill>
                  <a:srgbClr val="FF0000"/>
                </a:solidFill>
              </a:rPr>
              <a:t>竞价打板符合模式的个股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1030" y="1578610"/>
            <a:ext cx="8752840" cy="44996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竞价狙击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1808480"/>
            <a:ext cx="8698865" cy="46120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>
          <a:xfrm>
            <a:off x="2185996" y="5994994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4.11 </a:t>
            </a:r>
            <a:r>
              <a:rPr b="1">
                <a:solidFill>
                  <a:srgbClr val="FF0000"/>
                </a:solidFill>
              </a:rPr>
              <a:t>符合模式的个股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0" y="1518285"/>
            <a:ext cx="8762365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盘面板块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731645" y="5904865"/>
            <a:ext cx="89820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大盘日线级别为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r>
              <a:rPr b="1">
                <a:solidFill>
                  <a:srgbClr val="FF0000"/>
                </a:solidFill>
              </a:rPr>
              <a:t>点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b="1">
                <a:solidFill>
                  <a:srgbClr val="FF0000"/>
                </a:solidFill>
              </a:rPr>
              <a:t>分钟级别为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点，仓位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-5</a:t>
            </a:r>
            <a:r>
              <a:rPr b="1">
                <a:solidFill>
                  <a:srgbClr val="FF0000"/>
                </a:solidFill>
              </a:rPr>
              <a:t>成仓，指数调整中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675" y="1589405"/>
            <a:ext cx="4645660" cy="43154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700" y="1584325"/>
            <a:ext cx="4780915" cy="43154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5" name="文本占位符 5"/>
          <p:cNvSpPr/>
          <p:nvPr/>
        </p:nvSpPr>
        <p:spPr>
          <a:xfrm>
            <a:off x="1874846" y="595117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情绪图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7640" y="1704340"/>
            <a:ext cx="9151620" cy="4246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5" name="文本占位符 5"/>
          <p:cNvSpPr/>
          <p:nvPr/>
        </p:nvSpPr>
        <p:spPr>
          <a:xfrm>
            <a:off x="1874846" y="595117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实盘赛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5190" y="1783080"/>
            <a:ext cx="4752975" cy="38538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810" y="2440940"/>
            <a:ext cx="4993640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sp>
        <p:nvSpPr>
          <p:cNvPr id="5" name="文本占位符 5"/>
          <p:cNvSpPr/>
          <p:nvPr/>
        </p:nvSpPr>
        <p:spPr>
          <a:xfrm>
            <a:off x="1874846" y="578671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相关题材：关税战概念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9645" y="1578610"/>
            <a:ext cx="5172075" cy="3981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sp>
        <p:nvSpPr>
          <p:cNvPr id="5" name="文本占位符 5"/>
          <p:cNvSpPr/>
          <p:nvPr/>
        </p:nvSpPr>
        <p:spPr>
          <a:xfrm>
            <a:off x="1806901" y="572829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相关题材：关税战概念</a:t>
            </a:r>
            <a:endParaRPr b="1">
              <a:solidFill>
                <a:srgbClr val="FF0000"/>
              </a:solidFill>
            </a:endParaRPr>
          </a:p>
          <a:p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0" y="1578610"/>
            <a:ext cx="3952875" cy="4797425"/>
          </a:xfrm>
          <a:prstGeom prst="rect">
            <a:avLst/>
          </a:prstGeom>
        </p:spPr>
      </p:pic>
      <p:sp>
        <p:nvSpPr>
          <p:cNvPr id="6" name="文本占位符 5"/>
          <p:cNvSpPr/>
          <p:nvPr/>
        </p:nvSpPr>
        <p:spPr>
          <a:xfrm>
            <a:off x="1874846" y="578671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相关题材：关税战概念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sp>
        <p:nvSpPr>
          <p:cNvPr id="5" name="文本占位符 5"/>
          <p:cNvSpPr/>
          <p:nvPr/>
        </p:nvSpPr>
        <p:spPr>
          <a:xfrm>
            <a:off x="1874211" y="594482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相关题材：可控核聚变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6185" y="1578610"/>
            <a:ext cx="4465320" cy="43662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选股方法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</Words>
  <Application>WPS 演示</Application>
  <PresentationFormat>宽屏</PresentationFormat>
  <Paragraphs>90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1352</cp:revision>
  <dcterms:created xsi:type="dcterms:W3CDTF">2019-06-19T02:08:00Z</dcterms:created>
  <dcterms:modified xsi:type="dcterms:W3CDTF">2025-04-14T00:43:30Z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381BBB0D6D554380A4C84EF3AAD4D8E9_13</vt:lpwstr>
  </property>
</Properties>
</file>