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6" r:id="rId10"/>
    <p:sldId id="1542" r:id="rId11"/>
    <p:sldId id="1541" r:id="rId12"/>
    <p:sldId id="878" r:id="rId13"/>
    <p:sldId id="1514" r:id="rId14"/>
    <p:sldId id="1507" r:id="rId15"/>
    <p:sldId id="1426" r:id="rId16"/>
    <p:sldId id="1545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6"/>
            <p14:sldId id="1542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4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439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良性轮动，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平铺仓位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0" y="1578610"/>
            <a:ext cx="4944745" cy="4432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20" y="1522730"/>
            <a:ext cx="4744085" cy="4489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0" y="1688465"/>
            <a:ext cx="5111115" cy="4152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520" y="1688465"/>
            <a:ext cx="4806950" cy="4349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9190" y="1624965"/>
            <a:ext cx="7374255" cy="4279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901700" y="1438910"/>
            <a:ext cx="10405745" cy="50438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*ST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万方公告，收到深交所终止上市事先告知书，股票今起停牌。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、中船防务公告，预计一季度净利润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-4.3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95%-133%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，把握船舶行业发展机遇订单承接态势良好。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、国晟科技公告，终止收购孚悦科技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股权。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、恒立液压公告，实际控制人、董事长汪立平正常履职。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、国际复材公告，第二大股东云南云熹计划减持不超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公司股份。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、协创数据公告，预计一季度净利润为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-8.5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284%-402%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，智能算力产品及服务业务迎来大幅增长。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、北方稀土公告，预计一季度净利润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-9.4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109%-118%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，主要稀土产品价格震荡上行。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、锡业股份公告，预计一季度净利润为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-9.2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64.18%-84.20%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，主营锡、铜、锌等金属产品市场价格同比有所上行。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1024890" y="1578610"/>
            <a:ext cx="10088880" cy="45516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、华工科技公告，预计一季度净利润为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-6.4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46.38%-56.13%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1.6T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等高速光模块出货量大幅提升。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、金山办公公告，预计一季度净利润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20.22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-23.07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402%-473%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，三大核心业务全线增长。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、亚翔集成公告，预计一季度净利润为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2.30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-2.65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181%-223%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、海亮股份公告，拟与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Rawas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在沙特阿拉伯投资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5.66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亿美元建设铜产品高端智造加工厂项目。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、石大胜华公告，预计一季度净利润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-3.1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亿元，同比扭亏为盈。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、盐湖股份公告，一季度净利润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29.39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147%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，氯化钾板块盈利显著增长。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、沪电股份公告，预计一季度净利润为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11.8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-12.6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亿元，同比预增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54.76%-65.25%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、腾远钴业公告，预计一季度净利润为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5.04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-5.58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308.22%-351.95%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0" y="1578610"/>
            <a:ext cx="9039225" cy="45281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光通信概念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115" y="1578610"/>
            <a:ext cx="7162800" cy="46386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</Words>
  <Application>WPS 演示</Application>
  <PresentationFormat>宽屏</PresentationFormat>
  <Paragraphs>219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PingFang SC</vt:lpstr>
      <vt:lpstr>Segoe Print</vt:lpstr>
      <vt:lpstr>Calibri</vt:lpstr>
      <vt:lpstr>Noto Sans S Chinese Bold</vt:lpstr>
      <vt:lpstr>Noto Sans S Chinese Medium</vt:lpstr>
      <vt:lpstr>PingFang SC</vt:lpstr>
      <vt:lpstr>Roboto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汉仪旗黑-55简</vt:lpstr>
      <vt:lpstr>阿里巴巴和七个小矮人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1605</cp:revision>
  <dcterms:created xsi:type="dcterms:W3CDTF">2019-06-19T02:08:00Z</dcterms:created>
  <dcterms:modified xsi:type="dcterms:W3CDTF">2026-04-14T00:53:02Z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51BC7C4AF98D4E79862A46024B8C0643_13</vt:lpwstr>
  </property>
</Properties>
</file>