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1" r:id="rId11"/>
    <p:sldId id="878" r:id="rId12"/>
    <p:sldId id="1514" r:id="rId13"/>
    <p:sldId id="1507" r:id="rId14"/>
    <p:sldId id="1426" r:id="rId15"/>
    <p:sldId id="1545" r:id="rId16"/>
    <p:sldId id="135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4.png"/><Relationship Id="rId10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439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良性轮动，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平铺仓位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578610"/>
            <a:ext cx="4886960" cy="4433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1578610"/>
            <a:ext cx="4926330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660" y="1693545"/>
            <a:ext cx="5031740" cy="4257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945" y="1578610"/>
            <a:ext cx="4844415" cy="47269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5210" y="1678305"/>
            <a:ext cx="7279005" cy="4173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0040" y="1578610"/>
            <a:ext cx="3746500" cy="47828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2651" y="564129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相关概念：医药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相关个股：美诺华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华盛昌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津药药业</a:t>
            </a:r>
            <a:endParaRPr b="1">
              <a:solidFill>
                <a:srgbClr val="FF0000"/>
              </a:solidFill>
            </a:endParaRPr>
          </a:p>
          <a:p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095" y="1623695"/>
            <a:ext cx="9077325" cy="4431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115" y="1578610"/>
            <a:ext cx="7162800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WPS 演示</Application>
  <PresentationFormat>宽屏</PresentationFormat>
  <Paragraphs>203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1606</cp:revision>
  <dcterms:created xsi:type="dcterms:W3CDTF">2019-06-19T02:08:00Z</dcterms:created>
  <dcterms:modified xsi:type="dcterms:W3CDTF">2026-04-15T00:48:42Z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344A907F30B344AE91B554746A1DEB0D_13</vt:lpwstr>
  </property>
</Properties>
</file>