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1" r:id="rId11"/>
    <p:sldId id="1547" r:id="rId12"/>
    <p:sldId id="1546" r:id="rId13"/>
    <p:sldId id="878" r:id="rId14"/>
    <p:sldId id="1514" r:id="rId15"/>
    <p:sldId id="1507" r:id="rId16"/>
    <p:sldId id="1426" r:id="rId17"/>
    <p:sldId id="1545" r:id="rId18"/>
    <p:sldId id="1355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1"/>
            <p14:sldId id="1547"/>
            <p14:sldId id="1546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7.png"/><Relationship Id="rId10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8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540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美股新高，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股跟不跟？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创新药概念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640205"/>
            <a:ext cx="10296525" cy="4653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" y="1578610"/>
            <a:ext cx="5038090" cy="4432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75" y="1578610"/>
            <a:ext cx="4687570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649730"/>
            <a:ext cx="5500370" cy="4124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320" y="1578610"/>
            <a:ext cx="4619625" cy="44818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8060" y="1673860"/>
            <a:ext cx="7676515" cy="42779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6215" y="1578610"/>
            <a:ext cx="4180205" cy="4699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7825" y="1655445"/>
            <a:ext cx="8896350" cy="4314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创新药概念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0680" y="1694815"/>
            <a:ext cx="6619240" cy="4377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WPS 演示</Application>
  <PresentationFormat>宽屏</PresentationFormat>
  <Paragraphs>204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1609</cp:revision>
  <dcterms:created xsi:type="dcterms:W3CDTF">2019-06-19T02:08:00Z</dcterms:created>
  <dcterms:modified xsi:type="dcterms:W3CDTF">2026-04-16T00:50:02Z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DF28C5AD65EA4C3985C09E2122790FA2_13</vt:lpwstr>
  </property>
</Properties>
</file>