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6"/>
  </p:notesMasterIdLst>
  <p:handoutMasterIdLst>
    <p:handoutMasterId r:id="rId27"/>
  </p:handoutMasterIdLst>
  <p:sldIdLst>
    <p:sldId id="263" r:id="rId4"/>
    <p:sldId id="271" r:id="rId5"/>
    <p:sldId id="296" r:id="rId6"/>
    <p:sldId id="2226" r:id="rId7"/>
    <p:sldId id="2250" r:id="rId8"/>
    <p:sldId id="2526" r:id="rId9"/>
    <p:sldId id="2510" r:id="rId10"/>
    <p:sldId id="2406" r:id="rId11"/>
    <p:sldId id="1591" r:id="rId12"/>
    <p:sldId id="2486" r:id="rId13"/>
    <p:sldId id="2527" r:id="rId14"/>
    <p:sldId id="2512" r:id="rId15"/>
    <p:sldId id="2513" r:id="rId16"/>
    <p:sldId id="2542" r:id="rId17"/>
    <p:sldId id="2390" r:id="rId18"/>
    <p:sldId id="2169" r:id="rId19"/>
    <p:sldId id="615" r:id="rId20"/>
    <p:sldId id="2279" r:id="rId21"/>
    <p:sldId id="1932" r:id="rId22"/>
    <p:sldId id="2551" r:id="rId23"/>
    <p:sldId id="2552" r:id="rId24"/>
    <p:sldId id="270" r:id="rId25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4" userDrawn="1">
          <p15:clr>
            <a:srgbClr val="A4A3A4"/>
          </p15:clr>
        </p15:guide>
        <p15:guide id="2" pos="37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000F"/>
    <a:srgbClr val="0029DA"/>
    <a:srgbClr val="F315F3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54"/>
        <p:guide pos="378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151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image" Target="../media/image11.png"/><Relationship Id="rId5" Type="http://schemas.openxmlformats.org/officeDocument/2006/relationships/tags" Target="../tags/tag128.xml"/><Relationship Id="rId4" Type="http://schemas.openxmlformats.org/officeDocument/2006/relationships/image" Target="../media/image10.png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牛线走平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超跌反弹（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4.16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932815"/>
            <a:ext cx="6859270" cy="5266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915" y="4280535"/>
            <a:ext cx="7964170" cy="1146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670" y="932815"/>
            <a:ext cx="4326890" cy="3042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966720" y="6263640"/>
            <a:ext cx="5692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牛线走平，个股反弹</a:t>
            </a:r>
            <a:r>
              <a:rPr lang="en-US" altLang="zh-CN">
                <a:highlight>
                  <a:srgbClr val="FFFF00"/>
                </a:highlight>
              </a:rPr>
              <a:t>2-3</a:t>
            </a:r>
            <a:r>
              <a:rPr lang="zh-CN" altLang="en-US">
                <a:highlight>
                  <a:srgbClr val="FFFF00"/>
                </a:highlight>
              </a:rPr>
              <a:t>天，大底</a:t>
            </a:r>
            <a:r>
              <a:rPr lang="en-US" altLang="zh-CN">
                <a:highlight>
                  <a:srgbClr val="FFFF00"/>
                </a:highlight>
              </a:rPr>
              <a:t>/</a:t>
            </a:r>
            <a:r>
              <a:rPr lang="zh-CN" altLang="en-US">
                <a:highlight>
                  <a:srgbClr val="FFFF00"/>
                </a:highlight>
              </a:rPr>
              <a:t>绝对底上五日线反弹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超跌反弹（海洋寻底修复）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985" y="864235"/>
            <a:ext cx="10946130" cy="55867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控盘板块的分化（调）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186815"/>
            <a:ext cx="4615815" cy="47332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515" y="1186815"/>
            <a:ext cx="5794375" cy="47332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818640" y="6057265"/>
            <a:ext cx="7749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部分控盘板块周线死叉，注意资金翻绿的日线阳线理解为仓位降低机会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短期博弈（控盘双突破）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3595" y="871855"/>
            <a:ext cx="4668520" cy="3670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" y="871855"/>
            <a:ext cx="6795770" cy="4249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620" y="3890645"/>
            <a:ext cx="3195320" cy="24669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率先走突破个股的选择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35" y="1016635"/>
            <a:ext cx="6658610" cy="5370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850" y="1817370"/>
            <a:ext cx="3718560" cy="29908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1980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今日笔记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35" y="1593215"/>
            <a:ext cx="4958715" cy="2657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" y="852170"/>
            <a:ext cx="6897370" cy="5619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4795" y="1726565"/>
            <a:ext cx="776287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月底震荡加剧</a:t>
            </a:r>
            <a:endParaRPr lang="zh-CN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辞旧迎新换节奏</a:t>
            </a:r>
            <a:endParaRPr lang="zh-CN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0324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0959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56514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4624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03240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881620" y="3982720"/>
            <a:ext cx="2361313" cy="381327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2024.4.17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1048385" y="72199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3+2 拷贝_17133464953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总_17133464878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55" y="1182370"/>
            <a:ext cx="4423410" cy="4544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499870" y="0"/>
            <a:ext cx="97694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指数震荡为主旋律（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83730" y="927735"/>
            <a:ext cx="3665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4500" y="1112520"/>
            <a:ext cx="2559050" cy="4459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29610" y="1112520"/>
            <a:ext cx="2609215" cy="4458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椭圆 14"/>
          <p:cNvSpPr/>
          <p:nvPr/>
        </p:nvSpPr>
        <p:spPr>
          <a:xfrm>
            <a:off x="1272540" y="1510665"/>
            <a:ext cx="404495" cy="62039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7"/>
            </p:custDataLst>
          </p:nvPr>
        </p:nvSpPr>
        <p:spPr>
          <a:xfrm>
            <a:off x="4443095" y="1944370"/>
            <a:ext cx="404495" cy="78422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391400" y="2479675"/>
            <a:ext cx="2510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资金若翻绿则易回到</a:t>
            </a:r>
            <a:r>
              <a:rPr lang="en-US" altLang="zh-CN">
                <a:highlight>
                  <a:srgbClr val="FFFF00"/>
                </a:highlight>
              </a:rPr>
              <a:t>2950--3000</a:t>
            </a:r>
            <a:r>
              <a:rPr lang="zh-CN" altLang="en-US">
                <a:highlight>
                  <a:srgbClr val="FFFF00"/>
                </a:highlight>
              </a:rPr>
              <a:t>点震荡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9" name="同侧圆角矩形 18"/>
          <p:cNvSpPr/>
          <p:nvPr/>
        </p:nvSpPr>
        <p:spPr>
          <a:xfrm>
            <a:off x="1834515" y="1758950"/>
            <a:ext cx="1115695" cy="330835"/>
          </a:xfrm>
          <a:prstGeom prst="round2SameRect">
            <a:avLst/>
          </a:prstGeom>
          <a:solidFill>
            <a:schemeClr val="accent5">
              <a:lumMod val="75000"/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同侧圆角矩形 19"/>
          <p:cNvSpPr/>
          <p:nvPr>
            <p:custDataLst>
              <p:tags r:id="rId8"/>
            </p:custDataLst>
          </p:nvPr>
        </p:nvSpPr>
        <p:spPr>
          <a:xfrm>
            <a:off x="4984115" y="2131060"/>
            <a:ext cx="854710" cy="330835"/>
          </a:xfrm>
          <a:prstGeom prst="round2SameRect">
            <a:avLst/>
          </a:prstGeom>
          <a:solidFill>
            <a:schemeClr val="accent5">
              <a:lumMod val="75000"/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168400" y="5825490"/>
            <a:ext cx="7506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重回震荡，夯实筹码，头重脚轻的上涨难持续，硬拉指数，题材易得不到资金，导致赚指数不赚钱（比如石油新高，半导体走低）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51660" y="0"/>
            <a:ext cx="88195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四月中下旬节奏（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4.17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5" y="915035"/>
            <a:ext cx="5079365" cy="2695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 descr="业绩公布时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15" y="980440"/>
            <a:ext cx="6196965" cy="5425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椭圆 12"/>
          <p:cNvSpPr/>
          <p:nvPr/>
        </p:nvSpPr>
        <p:spPr>
          <a:xfrm>
            <a:off x="6363970" y="2709545"/>
            <a:ext cx="5290185" cy="727075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257425" y="1005840"/>
            <a:ext cx="823595" cy="1153795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75" y="3757295"/>
            <a:ext cx="3267710" cy="26473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31965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目前中小题材股的阶段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052195"/>
            <a:ext cx="8402955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3748405" y="3783965"/>
            <a:ext cx="1458595" cy="1197610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678545" y="3693160"/>
            <a:ext cx="4064000" cy="20275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>
                <a:highlight>
                  <a:srgbClr val="FFFF00"/>
                </a:highlight>
              </a:rPr>
              <a:t>新节奏即将开启：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40000"/>
              </a:lnSpc>
            </a:pPr>
            <a:r>
              <a:rPr lang="zh-CN" altLang="en-US"/>
              <a:t>①四月底市场</a:t>
            </a:r>
            <a:r>
              <a:rPr lang="zh-CN" altLang="en-US">
                <a:solidFill>
                  <a:srgbClr val="0029DA"/>
                </a:solidFill>
              </a:rPr>
              <a:t>群体超跌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zh-CN" altLang="en-US"/>
              <a:t>②超跌题材构筑底部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zh-CN" altLang="en-US"/>
              <a:t>③业绩真空期逐步突破修复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zh-CN" altLang="en-US"/>
              <a:t>④选</a:t>
            </a:r>
            <a:r>
              <a:rPr lang="zh-CN" altLang="en-US">
                <a:solidFill>
                  <a:srgbClr val="FF0000"/>
                </a:solidFill>
              </a:rPr>
              <a:t>率先突破</a:t>
            </a:r>
            <a:r>
              <a:rPr lang="zh-CN" altLang="en-US"/>
              <a:t>品种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265" y="1052195"/>
            <a:ext cx="3427095" cy="24453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1980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回档和反抽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" y="1071880"/>
            <a:ext cx="5326380" cy="3976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495" y="1071880"/>
            <a:ext cx="5575935" cy="3977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18490" y="5197475"/>
            <a:ext cx="4460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有控盘</a:t>
            </a:r>
            <a:r>
              <a:rPr lang="en-US" altLang="zh-CN"/>
              <a:t>+</a:t>
            </a:r>
            <a:r>
              <a:rPr lang="zh-CN" altLang="en-US"/>
              <a:t>近期新高</a:t>
            </a:r>
            <a:r>
              <a:rPr lang="en-US" altLang="zh-CN"/>
              <a:t>+</a:t>
            </a:r>
            <a:r>
              <a:rPr lang="zh-CN" altLang="en-US"/>
              <a:t>下跌</a:t>
            </a:r>
            <a:r>
              <a:rPr lang="en-US" altLang="zh-CN"/>
              <a:t>=</a:t>
            </a:r>
            <a:r>
              <a:rPr lang="zh-CN" altLang="en-US"/>
              <a:t>上升回档（机会）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421755" y="51974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无控盘</a:t>
            </a:r>
            <a:r>
              <a:rPr lang="en-US" altLang="zh-CN"/>
              <a:t>+</a:t>
            </a:r>
            <a:r>
              <a:rPr lang="zh-CN" altLang="en-US"/>
              <a:t>破平台</a:t>
            </a:r>
            <a:r>
              <a:rPr lang="en-US" altLang="zh-CN"/>
              <a:t>+</a:t>
            </a:r>
            <a:r>
              <a:rPr lang="zh-CN" altLang="en-US"/>
              <a:t>反弹</a:t>
            </a:r>
            <a:r>
              <a:rPr lang="en-US" altLang="zh-CN"/>
              <a:t>=</a:t>
            </a:r>
            <a:r>
              <a:rPr lang="zh-CN" altLang="en-US"/>
              <a:t>破位反抽（风险）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51660" y="0"/>
            <a:ext cx="88195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上涨的性质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280" y="949960"/>
            <a:ext cx="4356735" cy="24790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05" y="852170"/>
            <a:ext cx="3848100" cy="2981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5" y="3610610"/>
            <a:ext cx="4357370" cy="2355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9702165" y="199898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上升（等）回档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机会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545320" y="4270375"/>
            <a:ext cx="2717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超跌反弹（易）再回落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减</a:t>
            </a:r>
            <a:endParaRPr lang="en-US" altLang="zh-CN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NmMwZWZiYmY4MDMwMmJhNTMyNTQ2Mzg2YzlkZTMyYjA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768</Words>
  <Application>WPS 演示</Application>
  <PresentationFormat>宽屏</PresentationFormat>
  <Paragraphs>111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思源黑体 Bold</vt:lpstr>
      <vt:lpstr>黑体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Lena</cp:lastModifiedBy>
  <cp:revision>592</cp:revision>
  <dcterms:created xsi:type="dcterms:W3CDTF">2019-06-19T02:08:00Z</dcterms:created>
  <dcterms:modified xsi:type="dcterms:W3CDTF">2024-04-17T09:43:27Z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67F8E99CA25843CDBAFD0150A9FB820A</vt:lpwstr>
  </property>
</Properties>
</file>