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1282" r:id="rId6"/>
    <p:sldId id="878" r:id="rId7"/>
    <p:sldId id="1329" r:id="rId8"/>
    <p:sldId id="1330" r:id="rId9"/>
    <p:sldId id="1327" r:id="rId10"/>
    <p:sldId id="1316" r:id="rId11"/>
    <p:sldId id="1334" r:id="rId12"/>
    <p:sldId id="1331" r:id="rId13"/>
    <p:sldId id="13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82"/>
          </p14:sldIdLst>
        </p14:section>
        <p14:section name="市场节奏" id="{D8B0A2C5-1F55-4F56-9B21-CF550DA541C3}">
          <p14:sldIdLst>
            <p14:sldId id="878"/>
            <p14:sldId id="1329"/>
            <p14:sldId id="1330"/>
            <p14:sldId id="1327"/>
            <p14:sldId id="1316"/>
            <p14:sldId id="1334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11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11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7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../media/image20.png"/><Relationship Id="rId3" Type="http://schemas.openxmlformats.org/officeDocument/2006/relationships/tags" Target="../tags/tag24.xml"/><Relationship Id="rId2" Type="http://schemas.openxmlformats.org/officeDocument/2006/relationships/image" Target="../media/image19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呼家楼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803650" y="595185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尤夫股份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0630" y="1619885"/>
            <a:ext cx="6976110" cy="42906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上塘路</a:t>
            </a:r>
            <a:endParaRPr lang="en-US" altLang="zh-CN" dirty="0"/>
          </a:p>
        </p:txBody>
      </p:sp>
      <p:sp>
        <p:nvSpPr>
          <p:cNvPr id="8" name="文本占位符 5"/>
          <p:cNvSpPr/>
          <p:nvPr/>
        </p:nvSpPr>
        <p:spPr>
          <a:xfrm>
            <a:off x="3998595" y="59696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麦趣尔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2280" y="1578610"/>
            <a:ext cx="5610225" cy="4391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思明南路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915035" y="575500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特力</a:t>
            </a:r>
            <a:r>
              <a:rPr lang="en-US" altLang="zh-CN" b="1">
                <a:solidFill>
                  <a:srgbClr val="FF0000"/>
                </a:solidFill>
              </a:rPr>
              <a:t>A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465" y="1724025"/>
            <a:ext cx="4803140" cy="3947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20" y="1724025"/>
            <a:ext cx="4784090" cy="394779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192520" y="57753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南方精工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消闲派</a:t>
            </a:r>
            <a:endParaRPr dirty="0"/>
          </a:p>
        </p:txBody>
      </p:sp>
      <p:sp>
        <p:nvSpPr>
          <p:cNvPr id="5" name="文本占位符 5"/>
          <p:cNvSpPr/>
          <p:nvPr/>
        </p:nvSpPr>
        <p:spPr>
          <a:xfrm>
            <a:off x="1279525" y="57003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善水科技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105" y="1771650"/>
            <a:ext cx="4819015" cy="3928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771650"/>
            <a:ext cx="5077460" cy="392747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126480" y="57003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贝因美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11" name="文本占位符 5"/>
          <p:cNvSpPr/>
          <p:nvPr>
            <p:custDataLst>
              <p:tags r:id="rId1"/>
            </p:custDataLst>
          </p:nvPr>
        </p:nvSpPr>
        <p:spPr>
          <a:xfrm>
            <a:off x="1086485" y="57353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尚品宅配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205220" y="57353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怡达股份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0" y="1738630"/>
            <a:ext cx="5036820" cy="3974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915" y="1738630"/>
            <a:ext cx="4842510" cy="39738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11" name="文本占位符 5"/>
          <p:cNvSpPr/>
          <p:nvPr>
            <p:custDataLst>
              <p:tags r:id="rId1"/>
            </p:custDataLst>
          </p:nvPr>
        </p:nvSpPr>
        <p:spPr>
          <a:xfrm>
            <a:off x="1086485" y="57353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电声股份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205220" y="57353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拓维信息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1954530"/>
            <a:ext cx="4650105" cy="35864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355" y="1954530"/>
            <a:ext cx="4414520" cy="35864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65.65,&quot;left&quot;:64.85,&quot;top&quot;:134.4,&quot;width&quot;:810.15}"/>
</p:tagLst>
</file>

<file path=ppt/tags/tag18.xml><?xml version="1.0" encoding="utf-8"?>
<p:tagLst xmlns:p="http://schemas.openxmlformats.org/presentationml/2006/main">
  <p:tag name="KSO_WM_DIAGRAM_VIRTUALLY_FRAME" val="{&quot;height&quot;:365.65,&quot;left&quot;:64.85,&quot;top&quot;:134.4,&quot;width&quot;:810.15}"/>
</p:tagLst>
</file>

<file path=ppt/tags/tag19.xml><?xml version="1.0" encoding="utf-8"?>
<p:tagLst xmlns:p="http://schemas.openxmlformats.org/presentationml/2006/main">
  <p:tag name="KSO_WM_DIAGRAM_VIRTUALLY_FRAME" val="{&quot;height&quot;:365.65,&quot;left&quot;:64.85,&quot;top&quot;:134.4,&quot;width&quot;:812.9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65.65,&quot;left&quot;:64.85,&quot;top&quot;:134.4,&quot;width&quot;:812.9}"/>
</p:tagLst>
</file>

<file path=ppt/tags/tag2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2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WPS 演示</Application>
  <PresentationFormat>宽屏</PresentationFormat>
  <Paragraphs>64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1347</cp:revision>
  <dcterms:created xsi:type="dcterms:W3CDTF">2019-06-19T02:08:00Z</dcterms:created>
  <dcterms:modified xsi:type="dcterms:W3CDTF">2025-04-17T09:16:12Z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676E1052B0724B5DBF49544C0A21415B_13</vt:lpwstr>
  </property>
</Properties>
</file>