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68" r:id="rId3"/>
    <p:sldId id="877" r:id="rId5"/>
    <p:sldId id="869" r:id="rId6"/>
    <p:sldId id="1227" r:id="rId7"/>
    <p:sldId id="1231" r:id="rId8"/>
    <p:sldId id="1225" r:id="rId9"/>
    <p:sldId id="1230" r:id="rId10"/>
    <p:sldId id="1232" r:id="rId11"/>
    <p:sldId id="878" r:id="rId12"/>
    <p:sldId id="1131" r:id="rId13"/>
    <p:sldId id="1191" r:id="rId14"/>
    <p:sldId id="1132" r:id="rId15"/>
    <p:sldId id="1170" r:id="rId16"/>
    <p:sldId id="1184" r:id="rId17"/>
    <p:sldId id="1217" r:id="rId18"/>
    <p:sldId id="1190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27"/>
            <p14:sldId id="1231"/>
            <p14:sldId id="1225"/>
            <p14:sldId id="1230"/>
            <p14:sldId id="1232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217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56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6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5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指数失真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规避暴雷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16781" y="601023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4.16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165" y="1588135"/>
            <a:ext cx="8616950" cy="4411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996" y="599499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4.16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375" y="1578610"/>
            <a:ext cx="8656955" cy="4396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90486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-5</a:t>
            </a:r>
            <a:r>
              <a:rPr b="1">
                <a:solidFill>
                  <a:srgbClr val="FF0000"/>
                </a:solidFill>
              </a:rPr>
              <a:t>成仓，指数调整中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1614170"/>
            <a:ext cx="4867910" cy="4290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80" y="1629410"/>
            <a:ext cx="4448810" cy="4300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5" name="文本占位符 5"/>
          <p:cNvSpPr/>
          <p:nvPr/>
        </p:nvSpPr>
        <p:spPr>
          <a:xfrm>
            <a:off x="1874846" y="595117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情绪图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15" y="1754505"/>
            <a:ext cx="10011410" cy="4135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5" name="文本占位符 5"/>
          <p:cNvSpPr/>
          <p:nvPr/>
        </p:nvSpPr>
        <p:spPr>
          <a:xfrm>
            <a:off x="1874846" y="595117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实盘赛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815" y="1693545"/>
            <a:ext cx="4897755" cy="414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70" y="2126615"/>
            <a:ext cx="506285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7605" y="1654810"/>
            <a:ext cx="4505960" cy="4380865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1874211" y="558414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相关题材：地产链</a:t>
            </a:r>
            <a:endParaRPr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相关个股：欧亚集团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中旗新材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中源家居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015" y="1578610"/>
            <a:ext cx="5661660" cy="436499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1943426" y="577845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相关题材：服务消费概念</a:t>
            </a:r>
            <a:endParaRPr lang="en-US" altLang="zh-CN" b="1">
              <a:solidFill>
                <a:srgbClr val="FF0000"/>
              </a:solidFill>
            </a:endParaRPr>
          </a:p>
          <a:p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2780" y="1760220"/>
            <a:ext cx="51816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WPS 演示</Application>
  <PresentationFormat>宽屏</PresentationFormat>
  <Paragraphs>89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1355</cp:revision>
  <dcterms:created xsi:type="dcterms:W3CDTF">2019-06-19T02:08:00Z</dcterms:created>
  <dcterms:modified xsi:type="dcterms:W3CDTF">2025-04-17T00:52:25Z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D2B2740A82EE4720A045E3143E29B3C2_13</vt:lpwstr>
  </property>
</Properties>
</file>