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9" r:id="rId10"/>
    <p:sldId id="1548" r:id="rId11"/>
    <p:sldId id="1542" r:id="rId12"/>
    <p:sldId id="1541" r:id="rId13"/>
    <p:sldId id="1547" r:id="rId14"/>
    <p:sldId id="1546" r:id="rId15"/>
    <p:sldId id="878" r:id="rId16"/>
    <p:sldId id="1514" r:id="rId17"/>
    <p:sldId id="1507" r:id="rId18"/>
    <p:sldId id="1426" r:id="rId19"/>
    <p:sldId id="1545" r:id="rId20"/>
    <p:sldId id="1355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9"/>
            <p14:sldId id="1548"/>
            <p14:sldId id="1542"/>
            <p14:sldId id="1541"/>
            <p14:sldId id="1547"/>
            <p14:sldId id="1546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28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44.png"/><Relationship Id="rId10" Type="http://schemas.openxmlformats.org/officeDocument/2006/relationships/image" Target="../media/image42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5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8642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人心思涨，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持股做多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5295" y="1792605"/>
            <a:ext cx="6035675" cy="43033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创新药概念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640205"/>
            <a:ext cx="10296525" cy="46539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980" y="1578610"/>
            <a:ext cx="4920615" cy="44691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210" y="1578610"/>
            <a:ext cx="4838700" cy="44684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1674495"/>
            <a:ext cx="5016500" cy="4181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860" y="1578610"/>
            <a:ext cx="4764405" cy="45827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9475" y="1578610"/>
            <a:ext cx="7990840" cy="4372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630" y="1637665"/>
            <a:ext cx="3251200" cy="4679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45" y="1914525"/>
            <a:ext cx="3424555" cy="4126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415" y="2075180"/>
            <a:ext cx="3243580" cy="38049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696720"/>
            <a:ext cx="3559810" cy="4410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655" y="1696720"/>
            <a:ext cx="3496310" cy="4410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405" y="1696720"/>
            <a:ext cx="3290570" cy="44113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7210" y="1578610"/>
            <a:ext cx="3990340" cy="4832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50" y="1580515"/>
            <a:ext cx="4192270" cy="48310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2100" y="1619250"/>
            <a:ext cx="9067800" cy="42487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</Words>
  <Application>WPS 演示</Application>
  <PresentationFormat>宽屏</PresentationFormat>
  <Paragraphs>209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1610</cp:revision>
  <dcterms:created xsi:type="dcterms:W3CDTF">2019-06-19T02:08:00Z</dcterms:created>
  <dcterms:modified xsi:type="dcterms:W3CDTF">2026-04-17T00:52:30Z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D1747E52AAF945A7AFD297C734BA0976_13</vt:lpwstr>
  </property>
</Properties>
</file>