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868" r:id="rId3"/>
    <p:sldId id="877" r:id="rId5"/>
    <p:sldId id="869" r:id="rId6"/>
    <p:sldId id="1227" r:id="rId7"/>
    <p:sldId id="1231" r:id="rId8"/>
    <p:sldId id="1225" r:id="rId9"/>
    <p:sldId id="1230" r:id="rId10"/>
    <p:sldId id="1232" r:id="rId11"/>
    <p:sldId id="878" r:id="rId12"/>
    <p:sldId id="1131" r:id="rId13"/>
    <p:sldId id="1191" r:id="rId14"/>
    <p:sldId id="1132" r:id="rId15"/>
    <p:sldId id="1170" r:id="rId16"/>
    <p:sldId id="1184" r:id="rId17"/>
    <p:sldId id="1217" r:id="rId18"/>
    <p:sldId id="1190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27"/>
            <p14:sldId id="1231"/>
            <p14:sldId id="1225"/>
            <p14:sldId id="1230"/>
            <p14:sldId id="1232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217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56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6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5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缩量市场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局部机会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16781" y="601023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4.17  </a:t>
            </a:r>
            <a:r>
              <a:rPr b="1">
                <a:solidFill>
                  <a:srgbClr val="FF0000"/>
                </a:solidFill>
              </a:rPr>
              <a:t>竞价打板符合模式的个股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9240" y="1578610"/>
            <a:ext cx="8974455" cy="44062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>
          <a:xfrm>
            <a:off x="2185996" y="599499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4.17 </a:t>
            </a:r>
            <a:r>
              <a:rPr b="1">
                <a:solidFill>
                  <a:srgbClr val="FF0000"/>
                </a:solidFill>
              </a:rPr>
              <a:t>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5610" y="1540510"/>
            <a:ext cx="8780780" cy="4454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90486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-5</a:t>
            </a:r>
            <a:r>
              <a:rPr b="1">
                <a:solidFill>
                  <a:srgbClr val="FF0000"/>
                </a:solidFill>
              </a:rPr>
              <a:t>成仓，指数调整中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040" y="1578610"/>
            <a:ext cx="4441825" cy="4315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285" y="1578610"/>
            <a:ext cx="5083810" cy="4315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5" name="文本占位符 5"/>
          <p:cNvSpPr/>
          <p:nvPr/>
        </p:nvSpPr>
        <p:spPr>
          <a:xfrm>
            <a:off x="1874846" y="595117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情绪图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315" y="1638935"/>
            <a:ext cx="8421370" cy="4251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5" name="文本占位符 5"/>
          <p:cNvSpPr/>
          <p:nvPr/>
        </p:nvSpPr>
        <p:spPr>
          <a:xfrm>
            <a:off x="1874846" y="595117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实盘赛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685" y="1717040"/>
            <a:ext cx="4888230" cy="3965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815" y="1999615"/>
            <a:ext cx="5019040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015" y="1578610"/>
            <a:ext cx="5301615" cy="4113530"/>
          </a:xfrm>
          <a:prstGeom prst="rect">
            <a:avLst/>
          </a:prstGeom>
        </p:spPr>
      </p:pic>
      <p:sp>
        <p:nvSpPr>
          <p:cNvPr id="5" name="文本占位符 5"/>
          <p:cNvSpPr/>
          <p:nvPr/>
        </p:nvSpPr>
        <p:spPr>
          <a:xfrm>
            <a:off x="1874211" y="558414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相关题材：数据安全</a:t>
            </a:r>
            <a:endParaRPr b="1">
              <a:solidFill>
                <a:srgbClr val="FF0000"/>
              </a:solidFill>
            </a:endParaRPr>
          </a:p>
          <a:p>
            <a:r>
              <a:rPr b="1">
                <a:solidFill>
                  <a:srgbClr val="FF0000"/>
                </a:solidFill>
              </a:rPr>
              <a:t>相关个股：久其软件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创识科技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东方通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sp>
        <p:nvSpPr>
          <p:cNvPr id="6" name="文本占位符 5"/>
          <p:cNvSpPr/>
          <p:nvPr/>
        </p:nvSpPr>
        <p:spPr>
          <a:xfrm>
            <a:off x="2001211" y="556890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相关题材：英伟达概念</a:t>
            </a:r>
            <a:endParaRPr b="1">
              <a:solidFill>
                <a:srgbClr val="FF0000"/>
              </a:solidFill>
            </a:endParaRPr>
          </a:p>
          <a:p>
            <a:r>
              <a:rPr b="1">
                <a:solidFill>
                  <a:srgbClr val="FF0000"/>
                </a:solidFill>
              </a:rPr>
              <a:t>相关个股：宏昌电子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中电港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胜宏科技</a:t>
            </a:r>
            <a:endParaRPr b="1">
              <a:solidFill>
                <a:srgbClr val="FF0000"/>
              </a:solidFill>
            </a:endParaRPr>
          </a:p>
          <a:p>
            <a:endParaRPr lang="en-US" altLang="zh-CN" b="1">
              <a:solidFill>
                <a:srgbClr val="FF0000"/>
              </a:solidFill>
            </a:endParaRPr>
          </a:p>
          <a:p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8540" y="1578610"/>
            <a:ext cx="4886960" cy="39903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3345" y="1578610"/>
            <a:ext cx="4191000" cy="4010025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2000576" y="551112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相关题材：电子商务</a:t>
            </a:r>
            <a:endParaRPr b="1">
              <a:solidFill>
                <a:srgbClr val="FF0000"/>
              </a:solidFill>
            </a:endParaRPr>
          </a:p>
          <a:p>
            <a:r>
              <a:rPr b="1">
                <a:solidFill>
                  <a:srgbClr val="FF0000"/>
                </a:solidFill>
              </a:rPr>
              <a:t>相关个股：国芳集团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拓维信息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国光连锁</a:t>
            </a:r>
            <a:endParaRPr lang="en-US" altLang="zh-CN" b="1">
              <a:solidFill>
                <a:srgbClr val="FF0000"/>
              </a:solidFill>
            </a:endParaRPr>
          </a:p>
          <a:p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WPS 演示</Application>
  <PresentationFormat>宽屏</PresentationFormat>
  <Paragraphs>95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1356</cp:revision>
  <dcterms:created xsi:type="dcterms:W3CDTF">2019-06-19T02:08:00Z</dcterms:created>
  <dcterms:modified xsi:type="dcterms:W3CDTF">2025-04-18T00:45:22Z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7572F91BA8024985AFD7000AB417DFAC_13</vt:lpwstr>
  </property>
</Properties>
</file>