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878" r:id="rId7"/>
    <p:sldId id="1282" r:id="rId8"/>
    <p:sldId id="1316" r:id="rId9"/>
    <p:sldId id="1317" r:id="rId10"/>
    <p:sldId id="1319" r:id="rId11"/>
    <p:sldId id="1324" r:id="rId12"/>
    <p:sldId id="1325" r:id="rId13"/>
    <p:sldId id="1326" r:id="rId14"/>
    <p:sldId id="1242" r:id="rId15"/>
    <p:sldId id="1231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</p14:sldIdLst>
        </p14:section>
        <p14:section name="市场节奏" id="{D8B0A2C5-1F55-4F56-9B21-CF550DA541C3}">
          <p14:sldIdLst>
            <p14:sldId id="878"/>
            <p14:sldId id="1282"/>
            <p14:sldId id="1316"/>
            <p14:sldId id="1317"/>
            <p14:sldId id="1319"/>
            <p14:sldId id="1324"/>
            <p14:sldId id="1325"/>
            <p14:sldId id="1326"/>
            <p14:sldId id="1242"/>
          </p14:sldIdLst>
        </p14:section>
        <p14:section name="无标题节" id="{5F52EC0A-C796-4C5F-8D81-8C50DD54411E}">
          <p14:sldIdLst>
            <p14:sldId id="1231"/>
          </p14:sldIdLst>
        </p14:section>
      </p14:sectionLst>
    </p:ext>
    <p:ext uri="{EFAFB233-063F-42B5-8137-9DF3F51BA10A}">
      <p15:sldGuideLst xmlns:p15="http://schemas.microsoft.com/office/powerpoint/2012/main">
        <p15:guide id="1" pos="6975" userDrawn="1">
          <p15:clr>
            <a:srgbClr val="A4A3A4"/>
          </p15:clr>
        </p15:guide>
        <p15:guide id="4" pos="675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5"/>
        <p:guide pos="675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4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image" Target="../media/image21.png"/><Relationship Id="rId3" Type="http://schemas.openxmlformats.org/officeDocument/2006/relationships/tags" Target="../tags/tag21.xml"/><Relationship Id="rId2" Type="http://schemas.openxmlformats.org/officeDocument/2006/relationships/image" Target="../media/image20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流沙河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3321685" y="579882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凯美特气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3860" y="1704975"/>
            <a:ext cx="5232400" cy="3967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N</a:t>
            </a:r>
            <a:r>
              <a:rPr dirty="0"/>
              <a:t>周二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3379470" y="58572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和元生物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8455" y="1638300"/>
            <a:ext cx="5654040" cy="4083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上海超短帮</a:t>
            </a:r>
            <a:endParaRPr dirty="0"/>
          </a:p>
        </p:txBody>
      </p:sp>
      <p:sp>
        <p:nvSpPr>
          <p:cNvPr id="12" name="文本占位符 5"/>
          <p:cNvSpPr/>
          <p:nvPr/>
        </p:nvSpPr>
        <p:spPr>
          <a:xfrm>
            <a:off x="1236345" y="57956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中洲特材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0" y="1816735"/>
            <a:ext cx="4900295" cy="3856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470" y="1816735"/>
            <a:ext cx="4483100" cy="385635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335395" y="57956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兰石重装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呼家楼</a:t>
            </a:r>
            <a:endParaRPr lang="en-US" altLang="zh-CN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3814445" y="5862955"/>
            <a:ext cx="4194175" cy="544195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科伦药业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8195" y="1636395"/>
            <a:ext cx="5299710" cy="42265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成都系</a:t>
            </a:r>
            <a:endParaRPr dirty="0"/>
          </a:p>
        </p:txBody>
      </p:sp>
      <p:sp>
        <p:nvSpPr>
          <p:cNvPr id="11" name="文本占位符 5"/>
          <p:cNvSpPr/>
          <p:nvPr>
            <p:custDataLst>
              <p:tags r:id="rId1"/>
            </p:custDataLst>
          </p:nvPr>
        </p:nvSpPr>
        <p:spPr>
          <a:xfrm>
            <a:off x="4216400" y="60039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百花医药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80" y="1638935"/>
            <a:ext cx="5654040" cy="43046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佛山系</a:t>
            </a:r>
            <a:endParaRPr dirty="0"/>
          </a:p>
        </p:txBody>
      </p:sp>
      <p:sp>
        <p:nvSpPr>
          <p:cNvPr id="7" name="文本占位符 5"/>
          <p:cNvSpPr/>
          <p:nvPr/>
        </p:nvSpPr>
        <p:spPr>
          <a:xfrm>
            <a:off x="3998595" y="58756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丹化科技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0095" y="1679575"/>
            <a:ext cx="5433695" cy="40951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840740" y="58553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海陆重工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3465" y="1664335"/>
            <a:ext cx="4646295" cy="40087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665" y="1664335"/>
            <a:ext cx="5142865" cy="4008755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6268720" y="585533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合锻智能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中山东路</a:t>
            </a:r>
            <a:endParaRPr dirty="0"/>
          </a:p>
        </p:txBody>
      </p:sp>
      <p:sp>
        <p:nvSpPr>
          <p:cNvPr id="6" name="文本占位符 5"/>
          <p:cNvSpPr/>
          <p:nvPr/>
        </p:nvSpPr>
        <p:spPr>
          <a:xfrm>
            <a:off x="899160" y="56927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</a:t>
            </a:r>
            <a:r>
              <a:rPr b="1">
                <a:solidFill>
                  <a:srgbClr val="FF0000"/>
                </a:solidFill>
              </a:rPr>
              <a:t>华融化学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/>
        </p:nvSpPr>
        <p:spPr>
          <a:xfrm>
            <a:off x="6317615" y="56927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兰石重装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837690"/>
            <a:ext cx="4824095" cy="3711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1837690"/>
            <a:ext cx="5088890" cy="371221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59.45,&quot;left&quot;:84.35,&quot;top&quot;:134.4,&quot;width&quot;:782.4}"/>
</p:tagLst>
</file>

<file path=ppt/tags/tag18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19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WPS 演示</Application>
  <PresentationFormat>宽屏</PresentationFormat>
  <Paragraphs>70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5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1340</cp:revision>
  <dcterms:created xsi:type="dcterms:W3CDTF">2019-06-19T02:08:00Z</dcterms:created>
  <dcterms:modified xsi:type="dcterms:W3CDTF">2025-04-01T08:57:11Z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F6C5F18E63AC491ABB53EA8E3579CFFB_13</vt:lpwstr>
  </property>
</Properties>
</file>