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4" r:id="rId10"/>
    <p:sldId id="1543" r:id="rId11"/>
    <p:sldId id="1542" r:id="rId12"/>
    <p:sldId id="1541" r:id="rId13"/>
    <p:sldId id="878" r:id="rId14"/>
    <p:sldId id="1514" r:id="rId15"/>
    <p:sldId id="1507" r:id="rId16"/>
    <p:sldId id="1426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4"/>
            <p14:sldId id="1543"/>
            <p14:sldId id="1542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8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82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美股大涨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股高开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</a:t>
            </a:r>
            <a:r>
              <a:rPr dirty="0"/>
              <a:t>概念</a:t>
            </a:r>
            <a:endParaRPr dirty="0"/>
          </a:p>
        </p:txBody>
      </p:sp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590" y="1723390"/>
            <a:ext cx="7898765" cy="4429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578610"/>
            <a:ext cx="4998085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55" y="1577975"/>
            <a:ext cx="475361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707515"/>
            <a:ext cx="4998085" cy="4114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55" y="1707515"/>
            <a:ext cx="5193030" cy="42983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9565" y="1634490"/>
            <a:ext cx="6452870" cy="42602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580" y="1755140"/>
            <a:ext cx="3822700" cy="4492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610" y="1674495"/>
            <a:ext cx="3115945" cy="4653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665" y="1755140"/>
            <a:ext cx="3260090" cy="4658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2040" y="1578610"/>
            <a:ext cx="4789805" cy="42906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809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相关个股：神剑股份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再升科技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中利集团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110" y="1578610"/>
            <a:ext cx="4768215" cy="4858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255" y="1838960"/>
            <a:ext cx="5358130" cy="43383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1578610"/>
            <a:ext cx="5544185" cy="47910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WPS 演示</Application>
  <PresentationFormat>宽屏</PresentationFormat>
  <Paragraphs>172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1596</cp:revision>
  <dcterms:created xsi:type="dcterms:W3CDTF">2019-06-19T02:08:00Z</dcterms:created>
  <dcterms:modified xsi:type="dcterms:W3CDTF">2026-04-01T00:52:11Z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A1696D29CF394714BA75F53655F22297_13</vt:lpwstr>
  </property>
</Properties>
</file>