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50" r:id="rId10"/>
    <p:sldId id="1541" r:id="rId11"/>
    <p:sldId id="1547" r:id="rId12"/>
    <p:sldId id="1546" r:id="rId13"/>
    <p:sldId id="878" r:id="rId14"/>
    <p:sldId id="1514" r:id="rId15"/>
    <p:sldId id="1507" r:id="rId16"/>
    <p:sldId id="1426" r:id="rId17"/>
    <p:sldId id="1545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50"/>
            <p14:sldId id="1541"/>
            <p14:sldId id="1547"/>
            <p14:sldId id="1546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7.png"/><Relationship Id="rId10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8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845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业绩尾声，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小心利空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40205"/>
            <a:ext cx="10296525" cy="4653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1604645"/>
            <a:ext cx="4815840" cy="4406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30" y="1591310"/>
            <a:ext cx="487616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325" y="1702435"/>
            <a:ext cx="5146675" cy="4124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195" y="1578610"/>
            <a:ext cx="4522470" cy="48113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9790" y="1666875"/>
            <a:ext cx="7931785" cy="4284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4965" y="1578610"/>
            <a:ext cx="3757930" cy="47936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281246" y="56279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相关个股：圣阳股份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顺灏股份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华升股份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4120" y="1578610"/>
            <a:ext cx="4683125" cy="46767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281246" y="56279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相关概念：钠电池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相关个股：圣阳股份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顺灏股份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宁德时代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商业航天概念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5585" y="1670685"/>
            <a:ext cx="6641465" cy="44024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WPS 演示</Application>
  <PresentationFormat>宽屏</PresentationFormat>
  <Paragraphs>213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1613</cp:revision>
  <dcterms:created xsi:type="dcterms:W3CDTF">2019-06-19T02:08:00Z</dcterms:created>
  <dcterms:modified xsi:type="dcterms:W3CDTF">2026-04-22T00:58:04Z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70A12ABEA0104C15B7DF1FE58C95087B_13</vt:lpwstr>
  </property>
</Properties>
</file>