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868" r:id="rId3"/>
    <p:sldId id="877" r:id="rId5"/>
    <p:sldId id="869" r:id="rId6"/>
    <p:sldId id="1227" r:id="rId7"/>
    <p:sldId id="1347" r:id="rId8"/>
    <p:sldId id="1550" r:id="rId9"/>
    <p:sldId id="1551" r:id="rId10"/>
    <p:sldId id="1552" r:id="rId11"/>
    <p:sldId id="1538" r:id="rId12"/>
    <p:sldId id="1541" r:id="rId13"/>
    <p:sldId id="1547" r:id="rId14"/>
    <p:sldId id="1546" r:id="rId15"/>
    <p:sldId id="878" r:id="rId16"/>
    <p:sldId id="1514" r:id="rId17"/>
    <p:sldId id="1507" r:id="rId18"/>
    <p:sldId id="1426" r:id="rId19"/>
    <p:sldId id="1545" r:id="rId20"/>
    <p:sldId id="1355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50"/>
            <p14:sldId id="1551"/>
            <p14:sldId id="1552"/>
            <p14:sldId id="1538"/>
            <p14:sldId id="1541"/>
            <p14:sldId id="1547"/>
            <p14:sldId id="1546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28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8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40.png"/><Relationship Id="rId10" Type="http://schemas.openxmlformats.org/officeDocument/2006/relationships/image" Target="../media/image38.png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1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0488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周末发酵，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节前效应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锂电池概念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3185" y="1692910"/>
            <a:ext cx="7212965" cy="46507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创新药概念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640205"/>
            <a:ext cx="10296525" cy="46539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成仓，指数上行调整中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739265"/>
            <a:ext cx="4851400" cy="4181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748790"/>
            <a:ext cx="4782820" cy="4171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605" y="1635760"/>
            <a:ext cx="5218430" cy="4257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130" y="1635760"/>
            <a:ext cx="4431030" cy="47326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0915" y="1684655"/>
            <a:ext cx="7882890" cy="41605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0275" y="1578610"/>
            <a:ext cx="4939030" cy="465899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846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相关概念：商业航天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相关个股：金螳螂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苏州高新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神剑股份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270" y="1578610"/>
            <a:ext cx="5330825" cy="471868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874846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相关概念：华为昇腾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相关个股：深圳华强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拓维信息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盛视科技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3845" y="1578610"/>
            <a:ext cx="4004310" cy="447294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874846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相关概念：光刻机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相关个股：凯美特气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沃格光电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赛微电子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6255" y="1578610"/>
            <a:ext cx="3671570" cy="4781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385" y="1578610"/>
            <a:ext cx="4600575" cy="47904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831</Words>
  <Application>WPS 演示</Application>
  <PresentationFormat>宽屏</PresentationFormat>
  <Paragraphs>222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1616</cp:revision>
  <dcterms:created xsi:type="dcterms:W3CDTF">2019-06-19T02:08:00Z</dcterms:created>
  <dcterms:modified xsi:type="dcterms:W3CDTF">2026-04-27T00:46:01Z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628B99B0202A421FAFB3C40027F43979_13</vt:lpwstr>
  </property>
</Properties>
</file>