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41" r:id="rId10"/>
    <p:sldId id="1242" r:id="rId11"/>
    <p:sldId id="878" r:id="rId12"/>
    <p:sldId id="1236" r:id="rId13"/>
    <p:sldId id="1244" r:id="rId14"/>
    <p:sldId id="1245" r:id="rId15"/>
    <p:sldId id="1243" r:id="rId16"/>
    <p:sldId id="1240" r:id="rId17"/>
    <p:sldId id="1239" r:id="rId18"/>
    <p:sldId id="1233" r:id="rId19"/>
    <p:sldId id="1131" r:id="rId20"/>
    <p:sldId id="1237" r:id="rId21"/>
    <p:sldId id="1191" r:id="rId22"/>
    <p:sldId id="1234" r:id="rId23"/>
    <p:sldId id="1235" r:id="rId24"/>
    <p:sldId id="1184" r:id="rId25"/>
    <p:sldId id="1238" r:id="rId26"/>
    <p:sldId id="1217" r:id="rId27"/>
    <p:sldId id="1190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41"/>
            <p14:sldId id="1242"/>
          </p14:sldIdLst>
        </p14:section>
        <p14:section name="市场节奏" id="{D8B0A2C5-1F55-4F56-9B21-CF550DA541C3}">
          <p14:sldIdLst>
            <p14:sldId id="878"/>
            <p14:sldId id="123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49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节前效应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两手准备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8295" y="194119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星湖科技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，吉大正元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步步高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中欣氟材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海联金汇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丰华股份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三维化学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甘李药业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卫星化学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韶能股份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1578610"/>
            <a:ext cx="4654550" cy="4326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840" y="1578610"/>
            <a:ext cx="5123180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8525" y="1578610"/>
            <a:ext cx="785431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1673860"/>
            <a:ext cx="4646295" cy="4181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25" y="1669415"/>
            <a:ext cx="5284470" cy="4191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5885" y="1599565"/>
            <a:ext cx="4215130" cy="457263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28821" y="56279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</a:t>
            </a:r>
            <a:r>
              <a:rPr b="1">
                <a:solidFill>
                  <a:srgbClr val="FF0000"/>
                </a:solidFill>
              </a:rPr>
              <a:t>离境退税概念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5915" y="1578610"/>
            <a:ext cx="3900170" cy="487553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28821" y="56279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相关题材：新能源汽车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相关个股：海联金汇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九州集团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万丰奥威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2435" y="1578610"/>
            <a:ext cx="3484245" cy="483298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28821" y="56279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相关题材：核电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相关个股：华银电力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海陆重工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中洲特材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1154</Words>
  <Application>WPS 演示</Application>
  <PresentationFormat>宽屏</PresentationFormat>
  <Paragraphs>141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1362</cp:revision>
  <dcterms:created xsi:type="dcterms:W3CDTF">2019-06-19T02:08:00Z</dcterms:created>
  <dcterms:modified xsi:type="dcterms:W3CDTF">2025-04-28T00:50:17Z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9449911C890F48B789291A90A951E18C_13</vt:lpwstr>
  </property>
</Properties>
</file>