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3"/>
  </p:handoutMasterIdLst>
  <p:sldIdLst>
    <p:sldId id="868" r:id="rId3"/>
    <p:sldId id="877" r:id="rId5"/>
    <p:sldId id="1335" r:id="rId6"/>
    <p:sldId id="878" r:id="rId7"/>
    <p:sldId id="1329" r:id="rId8"/>
    <p:sldId id="1336" r:id="rId9"/>
    <p:sldId id="1337" r:id="rId10"/>
    <p:sldId id="1331" r:id="rId11"/>
    <p:sldId id="1332" r:id="rId12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1335"/>
          </p14:sldIdLst>
        </p14:section>
        <p14:section name="市场节奏" id="{D8B0A2C5-1F55-4F56-9B21-CF550DA541C3}">
          <p14:sldIdLst>
            <p14:sldId id="878"/>
            <p14:sldId id="1329"/>
            <p14:sldId id="1336"/>
            <p14:sldId id="1337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7011" userDrawn="1">
          <p15:clr>
            <a:srgbClr val="A4A3A4"/>
          </p15:clr>
        </p15:guide>
        <p15:guide id="4" pos="684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7011"/>
        <p:guide pos="684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3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image" Target="../media/image14.png"/><Relationship Id="rId3" Type="http://schemas.openxmlformats.org/officeDocument/2006/relationships/tags" Target="../tags/tag20.xml"/><Relationship Id="rId2" Type="http://schemas.openxmlformats.org/officeDocument/2006/relationships/image" Target="../media/image13.png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章盟主</a:t>
            </a:r>
            <a:r>
              <a:rPr lang="en-US" altLang="zh-CN" dirty="0"/>
              <a:t>  </a:t>
            </a:r>
            <a:endParaRPr lang="en-US" altLang="zh-CN" dirty="0"/>
          </a:p>
        </p:txBody>
      </p:sp>
      <p:sp>
        <p:nvSpPr>
          <p:cNvPr id="5" name="文本占位符 5"/>
          <p:cNvSpPr/>
          <p:nvPr/>
        </p:nvSpPr>
        <p:spPr>
          <a:xfrm>
            <a:off x="3630930" y="592836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</a:t>
            </a:r>
            <a:r>
              <a:rPr b="1">
                <a:solidFill>
                  <a:srgbClr val="FF0000"/>
                </a:solidFill>
              </a:rPr>
              <a:t>步步高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9180" y="1578610"/>
            <a:ext cx="7533640" cy="43497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陈小群</a:t>
            </a:r>
            <a:endParaRPr lang="en-US" altLang="zh-CN" dirty="0"/>
          </a:p>
        </p:txBody>
      </p:sp>
      <p:sp>
        <p:nvSpPr>
          <p:cNvPr id="5" name="文本占位符 5"/>
          <p:cNvSpPr/>
          <p:nvPr/>
        </p:nvSpPr>
        <p:spPr>
          <a:xfrm>
            <a:off x="3921125" y="583628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红宝丽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41575" y="1660525"/>
            <a:ext cx="7153275" cy="40932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越王大道</a:t>
            </a:r>
            <a:r>
              <a:rPr lang="en-US" altLang="zh-CN" dirty="0"/>
              <a:t>  </a:t>
            </a:r>
            <a:endParaRPr lang="en-US" altLang="zh-CN" dirty="0"/>
          </a:p>
        </p:txBody>
      </p:sp>
      <p:sp>
        <p:nvSpPr>
          <p:cNvPr id="5" name="文本占位符 5"/>
          <p:cNvSpPr/>
          <p:nvPr/>
        </p:nvSpPr>
        <p:spPr>
          <a:xfrm>
            <a:off x="3630930" y="592836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   </a:t>
            </a:r>
            <a:r>
              <a:rPr b="1">
                <a:solidFill>
                  <a:srgbClr val="FF0000"/>
                </a:solidFill>
              </a:rPr>
              <a:t>鸿博股份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79675" y="1578610"/>
            <a:ext cx="7357110" cy="43491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宁波桑田路</a:t>
            </a:r>
            <a:endParaRPr lang="en-US" altLang="zh-CN" dirty="0"/>
          </a:p>
        </p:txBody>
      </p:sp>
      <p:sp>
        <p:nvSpPr>
          <p:cNvPr id="5" name="文本占位符 5"/>
          <p:cNvSpPr/>
          <p:nvPr/>
        </p:nvSpPr>
        <p:spPr>
          <a:xfrm>
            <a:off x="3921125" y="598360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</a:t>
            </a:r>
            <a:r>
              <a:rPr b="1">
                <a:solidFill>
                  <a:srgbClr val="FF0000"/>
                </a:solidFill>
              </a:rPr>
              <a:t>茂业商业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90925" y="1578610"/>
            <a:ext cx="4864100" cy="42894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18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</Words>
  <Application>WPS 演示</Application>
  <PresentationFormat>宽屏</PresentationFormat>
  <Paragraphs>48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31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1350</cp:revision>
  <dcterms:created xsi:type="dcterms:W3CDTF">2019-06-19T02:08:00Z</dcterms:created>
  <dcterms:modified xsi:type="dcterms:W3CDTF">2025-04-29T08:54:27Z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17C412DA101847B7984F3F200A6BED94_13</vt:lpwstr>
  </property>
</Properties>
</file>