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41" r:id="rId10"/>
    <p:sldId id="878" r:id="rId11"/>
    <p:sldId id="1236" r:id="rId12"/>
    <p:sldId id="1247" r:id="rId13"/>
    <p:sldId id="1248" r:id="rId14"/>
    <p:sldId id="1246" r:id="rId15"/>
    <p:sldId id="1244" r:id="rId16"/>
    <p:sldId id="1245" r:id="rId17"/>
    <p:sldId id="1243" r:id="rId18"/>
    <p:sldId id="1240" r:id="rId19"/>
    <p:sldId id="1239" r:id="rId20"/>
    <p:sldId id="1233" r:id="rId21"/>
    <p:sldId id="1131" r:id="rId22"/>
    <p:sldId id="1237" r:id="rId23"/>
    <p:sldId id="1191" r:id="rId24"/>
    <p:sldId id="1234" r:id="rId25"/>
    <p:sldId id="1235" r:id="rId26"/>
    <p:sldId id="1184" r:id="rId27"/>
    <p:sldId id="1238" r:id="rId28"/>
    <p:sldId id="1217" r:id="rId29"/>
    <p:sldId id="1190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41"/>
          </p14:sldIdLst>
        </p14:section>
        <p14:section name="市场节奏" id="{D8B0A2C5-1F55-4F56-9B21-CF550DA541C3}">
          <p14:sldIdLst>
            <p14:sldId id="878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2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57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难度升级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精选个股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68295" y="194119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战绩回顾：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22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星湖科技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，吉大正元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23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步步高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中欣氟材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海联金汇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丰华股份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三维化学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25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甘李药业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卫星化学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韶能股份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28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金能科技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天娱数科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闽东电力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075" y="1578610"/>
            <a:ext cx="4655820" cy="43268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425" y="1586865"/>
            <a:ext cx="4937760" cy="43091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6770" y="1673225"/>
            <a:ext cx="7684770" cy="40728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165" y="1692910"/>
            <a:ext cx="4742180" cy="4143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965" y="1710055"/>
            <a:ext cx="5345430" cy="41103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1905" y="1578610"/>
            <a:ext cx="4645660" cy="42856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578610"/>
            <a:ext cx="3645535" cy="47199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815" y="1491615"/>
            <a:ext cx="2578100" cy="48367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245" y="1607185"/>
            <a:ext cx="7520940" cy="42837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3745230"/>
            <a:ext cx="4848225" cy="18713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1156</Words>
  <Application>WPS 演示</Application>
  <PresentationFormat>宽屏</PresentationFormat>
  <Paragraphs>145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1363</cp:revision>
  <dcterms:created xsi:type="dcterms:W3CDTF">2019-06-19T02:08:00Z</dcterms:created>
  <dcterms:modified xsi:type="dcterms:W3CDTF">2025-04-29T00:52:22Z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0D40E6759CA74503A1BD756B49F43000_13</vt:lpwstr>
  </property>
</Properties>
</file>