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868" r:id="rId3"/>
    <p:sldId id="1553" r:id="rId5"/>
    <p:sldId id="1557" r:id="rId6"/>
    <p:sldId id="1549" r:id="rId7"/>
    <p:sldId id="1555" r:id="rId8"/>
    <p:sldId id="1331" r:id="rId9"/>
    <p:sldId id="1332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/>
        </p14:section>
        <p14:section name="一线游资" id="{D8B0A2C5-1F55-4F56-9B21-CF550DA541C3}">
          <p14:sldIdLst>
            <p14:sldId id="1553"/>
            <p14:sldId id="1557"/>
            <p14:sldId id="1549"/>
            <p14:sldId id="1555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0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4.png"/><Relationship Id="rId3" Type="http://schemas.openxmlformats.org/officeDocument/2006/relationships/tags" Target="../tags/tag27.xml"/><Relationship Id="rId2" Type="http://schemas.openxmlformats.org/officeDocument/2006/relationships/image" Target="../media/image13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新能泰山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9170" y="1578610"/>
            <a:ext cx="5453380" cy="4679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益佰制药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9470" y="1578610"/>
            <a:ext cx="5891530" cy="4684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星辉环材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5515" y="1578610"/>
            <a:ext cx="5637530" cy="4683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</a:t>
            </a:r>
            <a:r>
              <a:rPr dirty="0"/>
              <a:t>大东南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3480" y="1578610"/>
            <a:ext cx="5514975" cy="48279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宽屏</PresentationFormat>
  <Paragraphs>42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1438</cp:revision>
  <dcterms:created xsi:type="dcterms:W3CDTF">2019-06-19T02:08:00Z</dcterms:created>
  <dcterms:modified xsi:type="dcterms:W3CDTF">2026-04-02T09:14:13Z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AB44FA1E588141CAB6BE15EEE75517DF_13</vt:lpwstr>
  </property>
</Properties>
</file>