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868" r:id="rId3"/>
    <p:sldId id="877" r:id="rId5"/>
    <p:sldId id="869" r:id="rId6"/>
    <p:sldId id="1227" r:id="rId7"/>
    <p:sldId id="1347" r:id="rId8"/>
    <p:sldId id="1538" r:id="rId9"/>
    <p:sldId id="1541" r:id="rId10"/>
    <p:sldId id="878" r:id="rId11"/>
    <p:sldId id="1514" r:id="rId12"/>
    <p:sldId id="1507" r:id="rId13"/>
    <p:sldId id="1426" r:id="rId14"/>
    <p:sldId id="1355" r:id="rId15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38"/>
            <p14:sldId id="1541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28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2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931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全球普涨，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两手准备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成仓，指数弱势调整中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795" y="1578610"/>
            <a:ext cx="4894580" cy="44729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815" y="1578610"/>
            <a:ext cx="4554220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895" y="1636395"/>
            <a:ext cx="5049520" cy="4314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90" y="1637030"/>
            <a:ext cx="5027930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6520" y="1617345"/>
            <a:ext cx="6456045" cy="43332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1145" y="1643380"/>
            <a:ext cx="9297035" cy="4730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医药</a:t>
            </a:r>
            <a:r>
              <a:rPr dirty="0"/>
              <a:t>概念</a:t>
            </a:r>
            <a:endParaRPr dirty="0"/>
          </a:p>
        </p:txBody>
      </p:sp>
      <p:sp>
        <p:nvSpPr>
          <p:cNvPr id="8" name="文本占位符 7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3590" y="1723390"/>
            <a:ext cx="7898765" cy="4429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</Words>
  <Application>WPS 演示</Application>
  <PresentationFormat>宽屏</PresentationFormat>
  <Paragraphs>164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4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1597</cp:revision>
  <dcterms:created xsi:type="dcterms:W3CDTF">2019-06-19T02:08:00Z</dcterms:created>
  <dcterms:modified xsi:type="dcterms:W3CDTF">2026-04-02T00:50:05Z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E4B30A74969947CD960DB2B5A0D5235F_13</vt:lpwstr>
  </property>
</Properties>
</file>