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2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1241" r:id="rId10"/>
    <p:sldId id="878" r:id="rId11"/>
    <p:sldId id="1249" r:id="rId12"/>
    <p:sldId id="1236" r:id="rId13"/>
    <p:sldId id="1247" r:id="rId14"/>
    <p:sldId id="1248" r:id="rId15"/>
    <p:sldId id="1246" r:id="rId16"/>
    <p:sldId id="1244" r:id="rId17"/>
    <p:sldId id="1245" r:id="rId18"/>
    <p:sldId id="1243" r:id="rId19"/>
    <p:sldId id="1240" r:id="rId20"/>
    <p:sldId id="1239" r:id="rId21"/>
    <p:sldId id="1233" r:id="rId22"/>
    <p:sldId id="1131" r:id="rId23"/>
    <p:sldId id="1237" r:id="rId24"/>
    <p:sldId id="1191" r:id="rId25"/>
    <p:sldId id="1234" r:id="rId26"/>
    <p:sldId id="1235" r:id="rId27"/>
    <p:sldId id="1184" r:id="rId28"/>
    <p:sldId id="1238" r:id="rId29"/>
    <p:sldId id="1217" r:id="rId30"/>
    <p:sldId id="1190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  <p14:sldId id="1241"/>
          </p14:sldIdLst>
        </p14:section>
        <p14:section name="市场节奏" id="{D8B0A2C5-1F55-4F56-9B21-CF550DA541C3}">
          <p14:sldIdLst>
            <p14:sldId id="878"/>
            <p14:sldId id="1249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6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6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2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60.pn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节前布局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可进可退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68295" y="194119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战绩回顾：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22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星湖科技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，吉大正元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23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步步高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中欣氟材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海联金汇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丰华股份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-2.5%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三维化学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25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甘李药业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卫星化学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-2.5%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韶能股份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28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金能科技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天娱数科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闽东电力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2980" y="1581785"/>
            <a:ext cx="4795520" cy="4319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425" y="1581785"/>
            <a:ext cx="4390390" cy="43186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4390" y="1593850"/>
            <a:ext cx="7590155" cy="43573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135" y="1654810"/>
            <a:ext cx="4763770" cy="41370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305" y="1654810"/>
            <a:ext cx="4933950" cy="41370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6110" y="1578610"/>
            <a:ext cx="3289935" cy="474726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60256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相关题材：人工智能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相关个股：鸿博股份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拓维信息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兆易创新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0975" y="1578610"/>
            <a:ext cx="4091940" cy="421830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3576" y="553461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相关题材：外贸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相关个股：海联金汇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贝因美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宿迁联盛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1236</Words>
  <Application>WPS 演示</Application>
  <PresentationFormat>宽屏</PresentationFormat>
  <Paragraphs>155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0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1364</cp:revision>
  <dcterms:created xsi:type="dcterms:W3CDTF">2019-06-19T02:08:00Z</dcterms:created>
  <dcterms:modified xsi:type="dcterms:W3CDTF">2025-04-30T00:50:36Z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3F9972A47B1D435E94F579884AE2EE2D_13</vt:lpwstr>
  </property>
</Properties>
</file>