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550" r:id="rId9"/>
    <p:sldId id="1551" r:id="rId10"/>
    <p:sldId id="1541" r:id="rId11"/>
    <p:sldId id="1547" r:id="rId12"/>
    <p:sldId id="1546" r:id="rId13"/>
    <p:sldId id="878" r:id="rId14"/>
    <p:sldId id="1514" r:id="rId15"/>
    <p:sldId id="1507" r:id="rId16"/>
    <p:sldId id="1426" r:id="rId17"/>
    <p:sldId id="1545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0"/>
            <p14:sldId id="1551"/>
            <p14:sldId id="1541"/>
            <p14:sldId id="1547"/>
            <p14:sldId id="1546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0.png"/><Relationship Id="rId10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1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150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重回双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B，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资金活跃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40205"/>
            <a:ext cx="10296525" cy="4653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910" y="1584325"/>
            <a:ext cx="4965700" cy="4427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78610"/>
            <a:ext cx="483679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631950"/>
            <a:ext cx="5057775" cy="4143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70" y="1631950"/>
            <a:ext cx="5060950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1652270"/>
            <a:ext cx="8065135" cy="4225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1812925"/>
            <a:ext cx="4517390" cy="4509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240" y="2002155"/>
            <a:ext cx="51435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730375"/>
            <a:ext cx="3463290" cy="462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30" y="1800860"/>
            <a:ext cx="3662045" cy="4482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15" y="2302510"/>
            <a:ext cx="3220085" cy="3895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锂电池概念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2530" y="1685925"/>
            <a:ext cx="7498080" cy="45739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715</Words>
  <Application>WPS 演示</Application>
  <PresentationFormat>宽屏</PresentationFormat>
  <Paragraphs>210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1618</cp:revision>
  <dcterms:created xsi:type="dcterms:W3CDTF">2019-06-19T02:08:00Z</dcterms:created>
  <dcterms:modified xsi:type="dcterms:W3CDTF">2026-04-30T00:44:30Z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0B68C72E6F0E415299D1C58D48DE7225_13</vt:lpwstr>
  </property>
</Properties>
</file>