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3" r:id="rId11"/>
    <p:sldId id="1541" r:id="rId12"/>
    <p:sldId id="878" r:id="rId13"/>
    <p:sldId id="1514" r:id="rId14"/>
    <p:sldId id="1507" r:id="rId15"/>
    <p:sldId id="1426" r:id="rId16"/>
    <p:sldId id="1355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3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5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033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业绩为王，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控盘为王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1578610"/>
            <a:ext cx="5009515" cy="4458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80" y="1579245"/>
            <a:ext cx="4650105" cy="44583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1693545"/>
            <a:ext cx="5045075" cy="4257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20" y="1693545"/>
            <a:ext cx="4944110" cy="4257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1280" y="1616710"/>
            <a:ext cx="6667500" cy="42957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8905" y="1578610"/>
            <a:ext cx="4082415" cy="45954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36441" y="556319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相关个股：通达股份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奥瑞德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中超控股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711325"/>
            <a:ext cx="5050155" cy="4485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725" y="2020570"/>
            <a:ext cx="4970780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1040" y="1578610"/>
            <a:ext cx="5709920" cy="4895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</a:t>
            </a:r>
            <a:r>
              <a:rPr dirty="0"/>
              <a:t>概念</a:t>
            </a:r>
            <a:endParaRPr dirty="0"/>
          </a:p>
        </p:txBody>
      </p:sp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590" y="1723390"/>
            <a:ext cx="7898765" cy="44297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WPS 演示</Application>
  <PresentationFormat>宽屏</PresentationFormat>
  <Paragraphs>172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1598</cp:revision>
  <dcterms:created xsi:type="dcterms:W3CDTF">2019-06-19T02:08:00Z</dcterms:created>
  <dcterms:modified xsi:type="dcterms:W3CDTF">2026-04-03T00:54:51Z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8738CC1DC4E54F0FABD130BB79291D89_13</vt:lpwstr>
  </property>
</Properties>
</file>