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1553" r:id="rId5"/>
    <p:sldId id="1558" r:id="rId6"/>
    <p:sldId id="1559" r:id="rId7"/>
    <p:sldId id="1557" r:id="rId8"/>
    <p:sldId id="1560" r:id="rId9"/>
    <p:sldId id="1549" r:id="rId10"/>
    <p:sldId id="1561" r:id="rId11"/>
    <p:sldId id="1555" r:id="rId12"/>
    <p:sldId id="1331" r:id="rId13"/>
    <p:sldId id="1332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/>
        </p14:section>
        <p14:section name="一线游资" id="{D8B0A2C5-1F55-4F56-9B21-CF550DA541C3}">
          <p14:sldIdLst>
            <p14:sldId id="1553"/>
            <p14:sldId id="1558"/>
            <p14:sldId id="1559"/>
            <p14:sldId id="1557"/>
            <p14:sldId id="1560"/>
            <p14:sldId id="1549"/>
            <p14:sldId id="1561"/>
            <p14:sldId id="1555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30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8.png"/><Relationship Id="rId3" Type="http://schemas.openxmlformats.org/officeDocument/2006/relationships/tags" Target="../tags/tag27.xml"/><Relationship Id="rId2" Type="http://schemas.openxmlformats.org/officeDocument/2006/relationships/image" Target="../media/image17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东岳硅材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450" y="1578610"/>
            <a:ext cx="5436870" cy="4704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新中港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2185" y="1578610"/>
            <a:ext cx="5734685" cy="4806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柏诚股份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165" y="1644650"/>
            <a:ext cx="5769610" cy="47015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航天电器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7860" y="1578610"/>
            <a:ext cx="6080125" cy="47669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美诺华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7405" y="1578610"/>
            <a:ext cx="5673090" cy="46208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</a:t>
            </a:r>
            <a:r>
              <a:rPr dirty="0"/>
              <a:t>中牧股份</a:t>
            </a:r>
            <a:endParaRPr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7110" y="1578610"/>
            <a:ext cx="5427980" cy="46177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</a:t>
            </a:r>
            <a:r>
              <a:rPr dirty="0"/>
              <a:t>深圳华强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5655" y="1640205"/>
            <a:ext cx="5862955" cy="45510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</a:t>
            </a:r>
            <a:r>
              <a:rPr dirty="0"/>
              <a:t>济民健康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2015" y="1578610"/>
            <a:ext cx="5728970" cy="47282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WPS 演示</Application>
  <PresentationFormat>宽屏</PresentationFormat>
  <Paragraphs>50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1439</cp:revision>
  <dcterms:created xsi:type="dcterms:W3CDTF">2019-06-19T02:08:00Z</dcterms:created>
  <dcterms:modified xsi:type="dcterms:W3CDTF">2026-04-07T09:17:20Z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F909174BD05F42D7ABC2AA43C3C6D88E_13</vt:lpwstr>
  </property>
</Properties>
</file>