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2" r:id="rId10"/>
    <p:sldId id="1543" r:id="rId11"/>
    <p:sldId id="1544" r:id="rId12"/>
    <p:sldId id="1541" r:id="rId13"/>
    <p:sldId id="878" r:id="rId14"/>
    <p:sldId id="1514" r:id="rId15"/>
    <p:sldId id="1507" r:id="rId16"/>
    <p:sldId id="1426" r:id="rId17"/>
    <p:sldId id="1355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2"/>
            <p14:sldId id="1543"/>
            <p14:sldId id="1544"/>
            <p14:sldId id="1541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8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5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6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81346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假期缓和，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好于预期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医药</a:t>
            </a:r>
            <a:r>
              <a:rPr dirty="0"/>
              <a:t>概念</a:t>
            </a:r>
            <a:endParaRPr dirty="0"/>
          </a:p>
        </p:txBody>
      </p:sp>
      <p:sp>
        <p:nvSpPr>
          <p:cNvPr id="8" name="文本占位符 7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3590" y="1723390"/>
            <a:ext cx="7898765" cy="44297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145" y="1578610"/>
            <a:ext cx="5101590" cy="4500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670" y="1578610"/>
            <a:ext cx="4808220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920" y="1807845"/>
            <a:ext cx="5044440" cy="40195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330" y="1807845"/>
            <a:ext cx="5283200" cy="40405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6760" y="1734820"/>
            <a:ext cx="7947660" cy="4216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4165" y="1578610"/>
            <a:ext cx="3799840" cy="473646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36441" y="556319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相关概念：航运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相关个股：招商轮船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招商南油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中天科技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8055" y="1656080"/>
            <a:ext cx="5514975" cy="382905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36441" y="556319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</a:t>
            </a:r>
            <a:r>
              <a:rPr lang="en-US" altLang="zh-CN" b="1">
                <a:solidFill>
                  <a:srgbClr val="FF0000"/>
                </a:solidFill>
              </a:rPr>
              <a:t>AI</a:t>
            </a:r>
            <a:r>
              <a:rPr b="1">
                <a:solidFill>
                  <a:srgbClr val="FF0000"/>
                </a:solidFill>
              </a:rPr>
              <a:t>应用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相关个股：翠微股份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奥瑞德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合富中国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640205"/>
            <a:ext cx="4904740" cy="47155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35" y="1640205"/>
            <a:ext cx="5240020" cy="47155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2350" y="1611630"/>
            <a:ext cx="4829175" cy="47625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WPS 演示</Application>
  <PresentationFormat>宽屏</PresentationFormat>
  <Paragraphs>178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1599</cp:revision>
  <dcterms:created xsi:type="dcterms:W3CDTF">2019-06-19T02:08:00Z</dcterms:created>
  <dcterms:modified xsi:type="dcterms:W3CDTF">2026-04-07T00:55:35Z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F66EACD7946947529785FDF95A9C7710_13</vt:lpwstr>
  </property>
</Properties>
</file>