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2" r:id="rId10"/>
    <p:sldId id="1543" r:id="rId11"/>
    <p:sldId id="1541" r:id="rId12"/>
    <p:sldId id="878" r:id="rId13"/>
    <p:sldId id="1514" r:id="rId14"/>
    <p:sldId id="1507" r:id="rId15"/>
    <p:sldId id="1426" r:id="rId16"/>
    <p:sldId id="1545" r:id="rId17"/>
    <p:sldId id="1355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2"/>
            <p14:sldId id="1543"/>
            <p14:sldId id="1541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8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9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8236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清晨利好，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外围大涨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2510" y="1578610"/>
            <a:ext cx="4822190" cy="4432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1578610"/>
            <a:ext cx="4609465" cy="4406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0" y="1650365"/>
            <a:ext cx="5167630" cy="4229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260" y="1650365"/>
            <a:ext cx="4911090" cy="42468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7425" y="1616075"/>
            <a:ext cx="7554595" cy="42976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6505" y="1578610"/>
            <a:ext cx="4743450" cy="1238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05" y="2933700"/>
            <a:ext cx="5933440" cy="1687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925" y="4401185"/>
            <a:ext cx="6994525" cy="18510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815" y="1578610"/>
            <a:ext cx="8950325" cy="44062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315" y="1664335"/>
            <a:ext cx="5029200" cy="46316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0" y="2271395"/>
            <a:ext cx="5028565" cy="36385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石油化工概念</a:t>
            </a:r>
            <a:endParaRPr dirty="0"/>
          </a:p>
        </p:txBody>
      </p:sp>
      <p:sp>
        <p:nvSpPr>
          <p:cNvPr id="8" name="文本占位符 7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6025" y="1675765"/>
            <a:ext cx="7219950" cy="46577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704</Words>
  <Application>WPS 演示</Application>
  <PresentationFormat>宽屏</PresentationFormat>
  <Paragraphs>199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1600</cp:revision>
  <dcterms:created xsi:type="dcterms:W3CDTF">2019-06-19T02:08:00Z</dcterms:created>
  <dcterms:modified xsi:type="dcterms:W3CDTF">2026-04-08T00:52:28Z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FDAB47AC0AA24A0993CAF9644CBAB242_13</vt:lpwstr>
  </property>
</Properties>
</file>